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8" r:id="rId5"/>
    <p:sldId id="261" r:id="rId6"/>
    <p:sldId id="263" r:id="rId7"/>
    <p:sldId id="264" r:id="rId8"/>
    <p:sldId id="265" r:id="rId9"/>
    <p:sldId id="266" r:id="rId10"/>
    <p:sldId id="267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677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3F617-E82B-4293-8BA4-D429A9D0DBDC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E4F68-C8D5-4BDA-A9FC-4FDDB4B9E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480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3F617-E82B-4293-8BA4-D429A9D0DBDC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E4F68-C8D5-4BDA-A9FC-4FDDB4B9E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3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3F617-E82B-4293-8BA4-D429A9D0DBDC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E4F68-C8D5-4BDA-A9FC-4FDDB4B9E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557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3F617-E82B-4293-8BA4-D429A9D0DBDC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E4F68-C8D5-4BDA-A9FC-4FDDB4B9E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012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3F617-E82B-4293-8BA4-D429A9D0DBDC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E4F68-C8D5-4BDA-A9FC-4FDDB4B9E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477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3F617-E82B-4293-8BA4-D429A9D0DBDC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E4F68-C8D5-4BDA-A9FC-4FDDB4B9E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198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3F617-E82B-4293-8BA4-D429A9D0DBDC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E4F68-C8D5-4BDA-A9FC-4FDDB4B9E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865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3F617-E82B-4293-8BA4-D429A9D0DBDC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E4F68-C8D5-4BDA-A9FC-4FDDB4B9E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4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3F617-E82B-4293-8BA4-D429A9D0DBDC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E4F68-C8D5-4BDA-A9FC-4FDDB4B9E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440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3F617-E82B-4293-8BA4-D429A9D0DBDC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E4F68-C8D5-4BDA-A9FC-4FDDB4B9E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522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3F617-E82B-4293-8BA4-D429A9D0DBDC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E4F68-C8D5-4BDA-A9FC-4FDDB4B9E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561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3F617-E82B-4293-8BA4-D429A9D0DBDC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4F68-C8D5-4BDA-A9FC-4FDDB4B9E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579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2.jpeg"/><Relationship Id="rId12" Type="http://schemas.microsoft.com/office/2007/relationships/hdphoto" Target="../media/hdphoto2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11" Type="http://schemas.openxmlformats.org/officeDocument/2006/relationships/image" Target="../media/image44.jpeg"/><Relationship Id="rId5" Type="http://schemas.openxmlformats.org/officeDocument/2006/relationships/image" Target="../media/image41.jpeg"/><Relationship Id="rId10" Type="http://schemas.microsoft.com/office/2007/relationships/hdphoto" Target="../media/hdphoto22.wdp"/><Relationship Id="rId4" Type="http://schemas.microsoft.com/office/2007/relationships/hdphoto" Target="../media/hdphoto19.wdp"/><Relationship Id="rId9" Type="http://schemas.openxmlformats.org/officeDocument/2006/relationships/image" Target="../media/image43.jpeg"/><Relationship Id="rId14" Type="http://schemas.microsoft.com/office/2007/relationships/hdphoto" Target="../media/hdphoto2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9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0.jpe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1.jpe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4.png"/><Relationship Id="rId7" Type="http://schemas.openxmlformats.org/officeDocument/2006/relationships/image" Target="../media/image26.jpeg"/><Relationship Id="rId12" Type="http://schemas.microsoft.com/office/2007/relationships/hdphoto" Target="../media/hdphoto1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microsoft.com/office/2007/relationships/hdphoto" Target="../media/hdphoto16.wdp"/><Relationship Id="rId3" Type="http://schemas.openxmlformats.org/officeDocument/2006/relationships/image" Target="../media/image32.jpeg"/><Relationship Id="rId7" Type="http://schemas.microsoft.com/office/2007/relationships/hdphoto" Target="../media/hdphoto13.wdp"/><Relationship Id="rId12" Type="http://schemas.openxmlformats.org/officeDocument/2006/relationships/image" Target="../media/image37.jpeg"/><Relationship Id="rId17" Type="http://schemas.microsoft.com/office/2007/relationships/hdphoto" Target="../media/hdphoto18.wdp"/><Relationship Id="rId2" Type="http://schemas.openxmlformats.org/officeDocument/2006/relationships/image" Target="../media/image1.jpe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microsoft.com/office/2007/relationships/hdphoto" Target="../media/hdphoto15.wdp"/><Relationship Id="rId5" Type="http://schemas.openxmlformats.org/officeDocument/2006/relationships/image" Target="../media/image33.jpeg"/><Relationship Id="rId15" Type="http://schemas.microsoft.com/office/2007/relationships/hdphoto" Target="../media/hdphoto17.wdp"/><Relationship Id="rId10" Type="http://schemas.openxmlformats.org/officeDocument/2006/relationships/image" Target="../media/image36.jpeg"/><Relationship Id="rId4" Type="http://schemas.microsoft.com/office/2007/relationships/hdphoto" Target="../media/hdphoto12.wdp"/><Relationship Id="rId9" Type="http://schemas.microsoft.com/office/2007/relationships/hdphoto" Target="../media/hdphoto14.wdp"/><Relationship Id="rId1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rasler.ru/wp-content/uploads/2023/02/%D0%9A%D1%80%D0%B0%D1%81%D0%B8%D0%B2%D1%8B%D0%B9-%D1%84%D0%BE%D0%BD-%D1%81-%D0%BE%D1%80%D0%BD%D0%B0%D0%BC%D0%B5%D0%BD%D1%82%D0%BE%D0%BC-%D0%BD%D0%B0-%D1%81%D0%B8%D0%BD%D0%B5%D0%BC-%D1%84%D0%BE%D0%BD%D0%B5_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265" y="7937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27275" y="241211"/>
            <a:ext cx="88717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kk-KZ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Ақмола облысы білім басқармасының Ерейментау ауданы бойынша білім бөлімі Еркіншілік ауылының жалпы орта білім беретін мектебі» КММ</a:t>
            </a:r>
            <a:br>
              <a:rPr lang="kk-KZ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103591"/>
            <a:ext cx="1871700" cy="18717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868" y="1164541"/>
            <a:ext cx="3187202" cy="31872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27275" y="3979191"/>
            <a:ext cx="85303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«Абай» клубы</a:t>
            </a:r>
            <a:endParaRPr lang="ru-RU" sz="8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88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rasler.ru/wp-content/uploads/2023/02/%D0%9A%D1%80%D0%B0%D1%81%D0%B8%D0%B2%D1%8B%D0%B9-%D1%84%D0%BE%D0%BD-%D1%81-%D0%BE%D1%80%D0%BD%D0%B0%D0%BC%D0%B5%D0%BD%D1%82%D0%BE%D0%BC-%D0%BD%D0%B0-%D1%81%D0%B8%D0%BD%D0%B5%D0%BC-%D1%84%D0%BE%D0%BD%D0%B5_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446" y="3429000"/>
            <a:ext cx="2370819" cy="292543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2" r="2323" b="1414"/>
          <a:stretch/>
        </p:blipFill>
        <p:spPr>
          <a:xfrm>
            <a:off x="1765648" y="219253"/>
            <a:ext cx="2370819" cy="294153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18"/>
          <a:stretch/>
        </p:blipFill>
        <p:spPr>
          <a:xfrm>
            <a:off x="1768111" y="3385292"/>
            <a:ext cx="2368356" cy="302895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024" y="3429000"/>
            <a:ext cx="2420134" cy="294153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763"/>
          <a:stretch/>
        </p:blipFill>
        <p:spPr>
          <a:xfrm rot="16200000">
            <a:off x="4315595" y="566681"/>
            <a:ext cx="3007078" cy="231221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26" y="238942"/>
            <a:ext cx="2444008" cy="290215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903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rasler.ru/wp-content/uploads/2023/02/%D0%9A%D1%80%D0%B0%D1%81%D0%B8%D0%B2%D1%8B%D0%B9-%D1%84%D0%BE%D0%BD-%D1%81-%D0%BE%D1%80%D0%BD%D0%B0%D0%BC%D0%B5%D0%BD%D1%82%D0%BE%D0%BC-%D0%BD%D0%B0-%D1%81%D0%B8%D0%BD%D0%B5%D0%BC-%D1%84%D0%BE%D0%BD%D0%B5_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7" b="4242"/>
          <a:stretch/>
        </p:blipFill>
        <p:spPr>
          <a:xfrm>
            <a:off x="8582025" y="513189"/>
            <a:ext cx="3019425" cy="19347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80" y="2691564"/>
            <a:ext cx="3112269" cy="2079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006" y="2733506"/>
            <a:ext cx="3112268" cy="20538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401782" y="4875934"/>
            <a:ext cx="111266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Абай"клубы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2020-2021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жылы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ашылды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Клубтың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жылдық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жоспары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құрылып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жоспарға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сәйкес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клуб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мүшелерімен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іс-шаралар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жүргізіліп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отырады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227" y="628334"/>
            <a:ext cx="2059724" cy="3086860"/>
          </a:xfrm>
          <a:prstGeom prst="ellipse">
            <a:avLst/>
          </a:prstGeom>
          <a:ln w="381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347146" y="3841047"/>
            <a:ext cx="32358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sz="2800" b="1" i="1" dirty="0" smtClean="0">
                <a:latin typeface="Times New Roman" pitchFamily="18" charset="0"/>
                <a:cs typeface="Times New Roman" pitchFamily="18" charset="0"/>
              </a:rPr>
              <a:t>Аманбек Г</a:t>
            </a:r>
            <a:r>
              <a:rPr lang="kk-KZ" sz="2800" b="1" i="1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kk-KZ" sz="2800" b="1" i="1" dirty="0" smtClean="0">
                <a:latin typeface="Times New Roman" pitchFamily="18" charset="0"/>
                <a:cs typeface="Times New Roman" pitchFamily="18" charset="0"/>
              </a:rPr>
              <a:t>лдаурен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47" y="594416"/>
            <a:ext cx="2828925" cy="1885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12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drasler.ru/wp-content/uploads/2023/02/%D0%9A%D1%80%D0%B0%D1%81%D0%B8%D0%B2%D1%8B%D0%B9-%D1%84%D0%BE%D0%BD-%D1%81-%D0%BE%D1%80%D0%BD%D0%B0%D0%BC%D0%B5%D0%BD%D1%82%D0%BE%D0%BC-%D0%BD%D0%B0-%D1%81%D0%B8%D0%BD%D0%B5%D0%BC-%D1%84%D0%BE%D0%BD%D0%B5_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1" r="6666"/>
          <a:stretch/>
        </p:blipFill>
        <p:spPr>
          <a:xfrm>
            <a:off x="7829242" y="696912"/>
            <a:ext cx="2751040" cy="21890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14" descr="WhatsApp Image 2022-03-25 at 11.42.50(2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" t="24796" r="8469"/>
          <a:stretch>
            <a:fillRect/>
          </a:stretch>
        </p:blipFill>
        <p:spPr bwMode="auto">
          <a:xfrm>
            <a:off x="206203" y="2918203"/>
            <a:ext cx="2912857" cy="21837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75" b="38164"/>
          <a:stretch/>
        </p:blipFill>
        <p:spPr>
          <a:xfrm>
            <a:off x="9219746" y="3132035"/>
            <a:ext cx="2796612" cy="2273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4057043" y="2890371"/>
            <a:ext cx="4077912" cy="1119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kk-KZ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«Абай» клубы мүшелерінің </a:t>
            </a:r>
            <a:endParaRPr lang="kk-KZ" sz="24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жұмыс барысы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953" y="4475430"/>
            <a:ext cx="2841638" cy="2210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440" y="548173"/>
            <a:ext cx="2777068" cy="2210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859" y="4476256"/>
            <a:ext cx="2976939" cy="22096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9" t="15556"/>
          <a:stretch/>
        </p:blipFill>
        <p:spPr>
          <a:xfrm>
            <a:off x="4532322" y="42471"/>
            <a:ext cx="2821642" cy="2246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4513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rasler.ru/wp-content/uploads/2023/02/%D0%9A%D1%80%D0%B0%D1%81%D0%B8%D0%B2%D1%8B%D0%B9-%D1%84%D0%BE%D0%BD-%D1%81-%D0%BE%D1%80%D0%BD%D0%B0%D0%BC%D0%B5%D0%BD%D1%82%D0%BE%D0%BC-%D0%BD%D0%B0-%D1%81%D0%B8%D0%BD%D0%B5%D0%BC-%D1%84%D0%BE%D0%BD%D0%B5_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1" y="2008908"/>
            <a:ext cx="4666382" cy="37251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4" t="3030" r="6248" b="4243"/>
          <a:stretch/>
        </p:blipFill>
        <p:spPr>
          <a:xfrm>
            <a:off x="1819275" y="1576662"/>
            <a:ext cx="3771900" cy="50843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79581" y="251099"/>
            <a:ext cx="96257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«Абай өлеңдері жатқа» бастауыш  сыныптарында </a:t>
            </a:r>
          </a:p>
          <a:p>
            <a:pPr algn="ctr"/>
            <a:r>
              <a:rPr lang="kk-KZ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міндетті мектепішілік стандартын енгізу туралы 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23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rasler.ru/wp-content/uploads/2023/02/%D0%9A%D1%80%D0%B0%D1%81%D0%B8%D0%B2%D1%8B%D0%B9-%D1%84%D0%BE%D0%BD-%D1%81-%D0%BE%D1%80%D0%BD%D0%B0%D0%BC%D0%B5%D0%BD%D1%82%D0%BE%D0%BC-%D0%BD%D0%B0-%D1%81%D0%B8%D0%BD%D0%B5%D0%BC-%D1%84%D0%BE%D0%BD%D0%B5_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0" r="3959"/>
          <a:stretch/>
        </p:blipFill>
        <p:spPr>
          <a:xfrm>
            <a:off x="7481455" y="413955"/>
            <a:ext cx="3321881" cy="392867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41" r="6708" b="19844"/>
          <a:stretch/>
        </p:blipFill>
        <p:spPr>
          <a:xfrm>
            <a:off x="1343889" y="413955"/>
            <a:ext cx="5012499" cy="3969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955701" y="4521773"/>
            <a:ext cx="644977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«Абайдың сөзі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kk-KZ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жүректің үні»</a:t>
            </a:r>
          </a:p>
          <a:p>
            <a:pPr algn="ctr"/>
            <a:r>
              <a:rPr lang="kk-KZ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атты жазба ақындардың </a:t>
            </a:r>
          </a:p>
          <a:p>
            <a:pPr algn="ctr"/>
            <a:r>
              <a:rPr lang="kk-KZ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мүшәйрасы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22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rasler.ru/wp-content/uploads/2023/02/%D0%9A%D1%80%D0%B0%D1%81%D0%B8%D0%B2%D1%8B%D0%B9-%D1%84%D0%BE%D0%BD-%D1%81-%D0%BE%D1%80%D0%BD%D0%B0%D0%BC%D0%B5%D0%BD%D1%82%D0%BE%D0%BC-%D0%BD%D0%B0-%D1%81%D0%B8%D0%BD%D0%B5%D0%BC-%D1%84%D0%BE%D0%BD%D0%B5_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436" y="1648689"/>
            <a:ext cx="2626137" cy="4010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821" y="1648690"/>
            <a:ext cx="2608283" cy="40644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475" b="38164"/>
          <a:stretch/>
        </p:blipFill>
        <p:spPr>
          <a:xfrm>
            <a:off x="235527" y="1648691"/>
            <a:ext cx="2673928" cy="40296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706582" y="114135"/>
            <a:ext cx="10086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«Абай» мектеп клубтары арасында аудандық байқауда </a:t>
            </a:r>
          </a:p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«Суреттер сыр шертеді» номинациясында бас жүлде иегері </a:t>
            </a:r>
          </a:p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Лайрих  Мария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011"/>
          <a:stretch/>
        </p:blipFill>
        <p:spPr>
          <a:xfrm>
            <a:off x="3165206" y="1648691"/>
            <a:ext cx="2608283" cy="4010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7809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drasler.ru/wp-content/uploads/2023/02/%D0%9A%D1%80%D0%B0%D1%81%D0%B8%D0%B2%D1%8B%D0%B9-%D1%84%D0%BE%D0%BD-%D1%81-%D0%BE%D1%80%D0%BD%D0%B0%D0%BC%D0%B5%D0%BD%D1%82%D0%BE%D0%BC-%D0%BD%D0%B0-%D1%81%D0%B8%D0%BD%D0%B5%D0%BC-%D1%84%D0%BE%D0%BD%D0%B5_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2900" y="160020"/>
            <a:ext cx="11566711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89"/>
          <a:stretch/>
        </p:blipFill>
        <p:spPr>
          <a:xfrm>
            <a:off x="8648297" y="3745774"/>
            <a:ext cx="3146611" cy="285262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90" b="10302"/>
          <a:stretch/>
        </p:blipFill>
        <p:spPr>
          <a:xfrm>
            <a:off x="4302847" y="272996"/>
            <a:ext cx="3646815" cy="276034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82" t="14344"/>
          <a:stretch/>
        </p:blipFill>
        <p:spPr>
          <a:xfrm>
            <a:off x="315093" y="3745774"/>
            <a:ext cx="3202956" cy="282303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94" y="295372"/>
            <a:ext cx="2908008" cy="271559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985" y="334631"/>
            <a:ext cx="2965233" cy="279269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3560617" y="3146318"/>
            <a:ext cx="501188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2022-2023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жылы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бастауыш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сыныптар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«Абай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оқулары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байқауында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Өлең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сөздің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патшасы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номинациясы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Бахытбекқызы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Жанайым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1орын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Есенбекқызы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Айзере 2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Анес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Нұрислам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"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Суреттер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сыр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шертеді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номинациясынан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Сұраухан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Айдана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"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Өзіңе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сен,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өзіңді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алып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номинациясы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3"А"сынып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оқушылары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иеленді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1020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drasler.ru/wp-content/uploads/2023/02/%D0%9A%D1%80%D0%B0%D1%81%D0%B8%D0%B2%D1%8B%D0%B9-%D1%84%D0%BE%D0%BD-%D1%81-%D0%BE%D1%80%D0%BD%D0%B0%D0%BC%D0%B5%D0%BD%D1%82%D0%BE%D0%BC-%D0%BD%D0%B0-%D1%81%D0%B8%D0%BD%D0%B5%D0%BC-%D1%84%D0%BE%D0%BD%D0%B5_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1" b="10505"/>
          <a:stretch/>
        </p:blipFill>
        <p:spPr>
          <a:xfrm>
            <a:off x="4633170" y="387655"/>
            <a:ext cx="2903022" cy="3742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0" t="7273" b="2221"/>
          <a:stretch/>
        </p:blipFill>
        <p:spPr>
          <a:xfrm>
            <a:off x="8818814" y="1198745"/>
            <a:ext cx="2903022" cy="3742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3" t="16565" r="30875" b="33858"/>
          <a:stretch/>
        </p:blipFill>
        <p:spPr>
          <a:xfrm>
            <a:off x="488807" y="1198744"/>
            <a:ext cx="2903022" cy="3742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770098" y="4641355"/>
            <a:ext cx="67584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2023-2024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жылы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Аудандық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"Абай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оқулары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байқауында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Абай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поэзиясы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номинациясы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Бахытбекқызы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Жанайым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иеленді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36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rasler.ru/wp-content/uploads/2023/02/%D0%9A%D1%80%D0%B0%D1%81%D0%B8%D0%B2%D1%8B%D0%B9-%D1%84%D0%BE%D0%BD-%D1%81-%D0%BE%D1%80%D0%BD%D0%B0%D0%BC%D0%B5%D0%BD%D1%82%D0%BE%D0%BC-%D0%BD%D0%B0-%D1%81%D0%B8%D0%BD%D0%B5%D0%BC-%D1%84%D0%BE%D0%BD%D0%B5_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0" t="976" r="3205"/>
          <a:stretch/>
        </p:blipFill>
        <p:spPr>
          <a:xfrm>
            <a:off x="512118" y="3645105"/>
            <a:ext cx="2140866" cy="299679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388882" y="172086"/>
            <a:ext cx="3690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Біздің жетістіктеріміз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560" y="3640714"/>
            <a:ext cx="2140866" cy="30055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988" y="3604738"/>
            <a:ext cx="2138964" cy="299679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459" y="3645105"/>
            <a:ext cx="2161439" cy="299679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61094" y="754671"/>
            <a:ext cx="2168321" cy="301887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8119" y="763256"/>
            <a:ext cx="2249055" cy="293321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28176" y="759221"/>
            <a:ext cx="2296187" cy="304337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560" y="3645105"/>
            <a:ext cx="2140866" cy="300557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79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177</Words>
  <Application>Microsoft Office PowerPoint</Application>
  <PresentationFormat>Произвольный</PresentationFormat>
  <Paragraphs>24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</cp:lastModifiedBy>
  <cp:revision>18</cp:revision>
  <dcterms:created xsi:type="dcterms:W3CDTF">2024-01-11T17:58:04Z</dcterms:created>
  <dcterms:modified xsi:type="dcterms:W3CDTF">2024-02-12T16:17:22Z</dcterms:modified>
</cp:coreProperties>
</file>