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 id="26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CE637-7351-4173-B8BB-BF32174C8398}"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ru-RU"/>
        </a:p>
      </dgm:t>
    </dgm:pt>
    <dgm:pt modelId="{8D3737F8-B997-4DEA-B0BC-98F7707178B9}">
      <dgm:prSet phldrT="[Текст]" custT="1"/>
      <dgm:spPr/>
      <dgm:t>
        <a:bodyPr/>
        <a:lstStyle/>
        <a:p>
          <a:r>
            <a:rPr lang="ru-RU" sz="1400" dirty="0" err="1" smtClean="0"/>
            <a:t>Икемділік</a:t>
          </a:r>
          <a:r>
            <a:rPr lang="ru-RU" sz="1400" dirty="0" smtClean="0"/>
            <a:t>.</a:t>
          </a:r>
          <a:endParaRPr lang="ru-RU" sz="1400" dirty="0"/>
        </a:p>
      </dgm:t>
    </dgm:pt>
    <dgm:pt modelId="{6904225F-8847-4F72-8618-499576BAFE20}" type="parTrans" cxnId="{AF4B3105-6217-4A01-B6CC-191B01ECEC74}">
      <dgm:prSet/>
      <dgm:spPr/>
      <dgm:t>
        <a:bodyPr/>
        <a:lstStyle/>
        <a:p>
          <a:endParaRPr lang="ru-RU"/>
        </a:p>
      </dgm:t>
    </dgm:pt>
    <dgm:pt modelId="{ADB73A34-ABE3-4F5B-8485-832841A03778}" type="sibTrans" cxnId="{AF4B3105-6217-4A01-B6CC-191B01ECEC74}">
      <dgm:prSet/>
      <dgm:spPr/>
      <dgm:t>
        <a:bodyPr/>
        <a:lstStyle/>
        <a:p>
          <a:endParaRPr lang="ru-RU"/>
        </a:p>
      </dgm:t>
    </dgm:pt>
    <dgm:pt modelId="{30C6A5B2-6DA1-4165-BA33-8568AC30BF54}">
      <dgm:prSet phldrT="[Текст]" custT="1"/>
      <dgm:spPr/>
      <dgm:t>
        <a:bodyPr/>
        <a:lstStyle/>
        <a:p>
          <a:r>
            <a:rPr lang="ru-RU" sz="1400" dirty="0" err="1" smtClean="0"/>
            <a:t>Мағлұматтылық</a:t>
          </a:r>
          <a:endParaRPr lang="ru-RU" sz="1400" dirty="0"/>
        </a:p>
      </dgm:t>
    </dgm:pt>
    <dgm:pt modelId="{80ABAAE9-F47F-4308-8FCB-15256FA8832B}" type="parTrans" cxnId="{405EDF92-8516-4B1E-959A-60327170A3EC}">
      <dgm:prSet/>
      <dgm:spPr/>
      <dgm:t>
        <a:bodyPr/>
        <a:lstStyle/>
        <a:p>
          <a:endParaRPr lang="ru-RU"/>
        </a:p>
      </dgm:t>
    </dgm:pt>
    <dgm:pt modelId="{6D7BDF15-8D88-43E3-A39B-E4F687E1012E}" type="sibTrans" cxnId="{405EDF92-8516-4B1E-959A-60327170A3EC}">
      <dgm:prSet/>
      <dgm:spPr/>
      <dgm:t>
        <a:bodyPr/>
        <a:lstStyle/>
        <a:p>
          <a:endParaRPr lang="ru-RU"/>
        </a:p>
      </dgm:t>
    </dgm:pt>
    <dgm:pt modelId="{E8DD5929-CDF2-4C9B-B5F8-67D19BB9AE7F}">
      <dgm:prSet phldrT="[Текст]" custT="1"/>
      <dgm:spPr/>
      <dgm:t>
        <a:bodyPr/>
        <a:lstStyle/>
        <a:p>
          <a:r>
            <a:rPr lang="ru-RU" sz="1400" dirty="0" err="1" smtClean="0"/>
            <a:t>Ата-аналардың көзқарасы.</a:t>
          </a:r>
          <a:endParaRPr lang="ru-RU" sz="1400" dirty="0"/>
        </a:p>
      </dgm:t>
    </dgm:pt>
    <dgm:pt modelId="{CDFA8B6C-6D50-44FB-B311-C368577A1F6D}" type="parTrans" cxnId="{870137DE-DA9F-4D5C-97F4-045C427D1A52}">
      <dgm:prSet/>
      <dgm:spPr/>
      <dgm:t>
        <a:bodyPr/>
        <a:lstStyle/>
        <a:p>
          <a:endParaRPr lang="ru-RU"/>
        </a:p>
      </dgm:t>
    </dgm:pt>
    <dgm:pt modelId="{AF57098D-4B86-4782-9926-6F7D402759EE}" type="sibTrans" cxnId="{870137DE-DA9F-4D5C-97F4-045C427D1A52}">
      <dgm:prSet/>
      <dgm:spPr/>
      <dgm:t>
        <a:bodyPr/>
        <a:lstStyle/>
        <a:p>
          <a:endParaRPr lang="ru-RU"/>
        </a:p>
      </dgm:t>
    </dgm:pt>
    <dgm:pt modelId="{E586132D-3F28-4D4E-9540-DBE3534B6E04}">
      <dgm:prSet phldrT="[Текст]" custT="1"/>
      <dgm:spPr/>
      <dgm:t>
        <a:bodyPr/>
        <a:lstStyle/>
        <a:p>
          <a:r>
            <a:rPr lang="ru-RU" sz="1400" dirty="0" err="1" smtClean="0"/>
            <a:t>Құрдастарының көзқарастары</a:t>
          </a:r>
          <a:endParaRPr lang="ru-RU" sz="1400" dirty="0"/>
        </a:p>
      </dgm:t>
    </dgm:pt>
    <dgm:pt modelId="{573E9659-A810-40CE-9E61-4206BEAF0D6F}" type="parTrans" cxnId="{BF2DD4C1-A7D9-40AF-A2BE-63DE8F2036BD}">
      <dgm:prSet/>
      <dgm:spPr/>
      <dgm:t>
        <a:bodyPr/>
        <a:lstStyle/>
        <a:p>
          <a:endParaRPr lang="ru-RU"/>
        </a:p>
      </dgm:t>
    </dgm:pt>
    <dgm:pt modelId="{63C91BF8-078A-44A5-9207-B7C5E930CB67}" type="sibTrans" cxnId="{BF2DD4C1-A7D9-40AF-A2BE-63DE8F2036BD}">
      <dgm:prSet/>
      <dgm:spPr/>
      <dgm:t>
        <a:bodyPr/>
        <a:lstStyle/>
        <a:p>
          <a:endParaRPr lang="ru-RU"/>
        </a:p>
      </dgm:t>
    </dgm:pt>
    <dgm:pt modelId="{7EB1D864-CD7B-4BCD-809F-E137C24B934A}">
      <dgm:prSet phldrT="[Текст]" custT="1"/>
      <dgm:spPr/>
      <dgm:t>
        <a:bodyPr/>
        <a:lstStyle/>
        <a:p>
          <a:r>
            <a:rPr lang="ru-RU" sz="1400" dirty="0" err="1" smtClean="0"/>
            <a:t>Нарық қажеттілігі.</a:t>
          </a:r>
          <a:endParaRPr lang="ru-RU" sz="1400" dirty="0"/>
        </a:p>
      </dgm:t>
    </dgm:pt>
    <dgm:pt modelId="{65C5B906-1A7D-4749-99B3-B66FFA2D2140}" type="parTrans" cxnId="{EF2DE76D-725E-4CAC-A90C-AB5173705079}">
      <dgm:prSet/>
      <dgm:spPr/>
      <dgm:t>
        <a:bodyPr/>
        <a:lstStyle/>
        <a:p>
          <a:endParaRPr lang="ru-RU"/>
        </a:p>
      </dgm:t>
    </dgm:pt>
    <dgm:pt modelId="{04C26ACA-C949-4FA2-B844-E8D788AA9FA0}" type="sibTrans" cxnId="{EF2DE76D-725E-4CAC-A90C-AB5173705079}">
      <dgm:prSet/>
      <dgm:spPr/>
      <dgm:t>
        <a:bodyPr/>
        <a:lstStyle/>
        <a:p>
          <a:endParaRPr lang="ru-RU"/>
        </a:p>
      </dgm:t>
    </dgm:pt>
    <dgm:pt modelId="{9D6DBAAB-5E67-4600-9FAB-CE7F4F4FFE29}">
      <dgm:prSet custT="1"/>
      <dgm:spPr/>
      <dgm:t>
        <a:bodyPr/>
        <a:lstStyle/>
        <a:p>
          <a:r>
            <a:rPr lang="ru-RU" sz="1400" dirty="0" err="1" smtClean="0"/>
            <a:t>Тартылу</a:t>
          </a:r>
          <a:r>
            <a:rPr lang="ru-RU" sz="1400" dirty="0" smtClean="0"/>
            <a:t> </a:t>
          </a:r>
          <a:r>
            <a:rPr lang="ru-RU" sz="1400" dirty="0" err="1" smtClean="0"/>
            <a:t>деңгейі</a:t>
          </a:r>
          <a:endParaRPr lang="ru-RU" sz="1400" dirty="0"/>
        </a:p>
      </dgm:t>
    </dgm:pt>
    <dgm:pt modelId="{F40D064C-1BBA-4D40-8697-EFEAA34063C8}" type="parTrans" cxnId="{BA11A273-13B5-4EAE-ADBD-40EB3F8D988D}">
      <dgm:prSet/>
      <dgm:spPr/>
      <dgm:t>
        <a:bodyPr/>
        <a:lstStyle/>
        <a:p>
          <a:endParaRPr lang="ru-RU"/>
        </a:p>
      </dgm:t>
    </dgm:pt>
    <dgm:pt modelId="{1CB9D449-B31C-445D-B119-F7E128E87B37}" type="sibTrans" cxnId="{BA11A273-13B5-4EAE-ADBD-40EB3F8D988D}">
      <dgm:prSet/>
      <dgm:spPr/>
      <dgm:t>
        <a:bodyPr/>
        <a:lstStyle/>
        <a:p>
          <a:endParaRPr lang="ru-RU"/>
        </a:p>
      </dgm:t>
    </dgm:pt>
    <dgm:pt modelId="{05F86E3C-8A5A-4C07-A7A1-C39BD48263E2}">
      <dgm:prSet custT="1"/>
      <dgm:spPr/>
      <dgm:t>
        <a:bodyPr/>
        <a:lstStyle/>
        <a:p>
          <a:r>
            <a:rPr lang="ru-RU" sz="1400" dirty="0" err="1" smtClean="0"/>
            <a:t>Мүмкіншілік.</a:t>
          </a:r>
          <a:endParaRPr lang="ru-RU" sz="1400" dirty="0"/>
        </a:p>
      </dgm:t>
    </dgm:pt>
    <dgm:pt modelId="{97C66A5C-A182-4AD1-A35E-935BD6C0518E}" type="parTrans" cxnId="{A6827722-DC8B-4D2F-B650-F9966689EE4F}">
      <dgm:prSet/>
      <dgm:spPr/>
      <dgm:t>
        <a:bodyPr/>
        <a:lstStyle/>
        <a:p>
          <a:endParaRPr lang="ru-RU"/>
        </a:p>
      </dgm:t>
    </dgm:pt>
    <dgm:pt modelId="{11D7A22F-3378-42FB-A486-7778EE6CAF9A}" type="sibTrans" cxnId="{A6827722-DC8B-4D2F-B650-F9966689EE4F}">
      <dgm:prSet/>
      <dgm:spPr/>
      <dgm:t>
        <a:bodyPr/>
        <a:lstStyle/>
        <a:p>
          <a:endParaRPr lang="ru-RU"/>
        </a:p>
      </dgm:t>
    </dgm:pt>
    <dgm:pt modelId="{AD65B022-B118-40FD-9DB5-77850F5E3248}" type="pres">
      <dgm:prSet presAssocID="{BEFCE637-7351-4173-B8BB-BF32174C8398}" presName="cycle" presStyleCnt="0">
        <dgm:presLayoutVars>
          <dgm:dir/>
          <dgm:resizeHandles val="exact"/>
        </dgm:presLayoutVars>
      </dgm:prSet>
      <dgm:spPr/>
      <dgm:t>
        <a:bodyPr/>
        <a:lstStyle/>
        <a:p>
          <a:endParaRPr lang="ru-RU"/>
        </a:p>
      </dgm:t>
    </dgm:pt>
    <dgm:pt modelId="{BD2DC882-161C-4A38-AD93-4D8C74234ABE}" type="pres">
      <dgm:prSet presAssocID="{8D3737F8-B997-4DEA-B0BC-98F7707178B9}" presName="node" presStyleLbl="node1" presStyleIdx="0" presStyleCnt="7" custScaleX="141693">
        <dgm:presLayoutVars>
          <dgm:bulletEnabled val="1"/>
        </dgm:presLayoutVars>
      </dgm:prSet>
      <dgm:spPr/>
      <dgm:t>
        <a:bodyPr/>
        <a:lstStyle/>
        <a:p>
          <a:endParaRPr lang="ru-RU"/>
        </a:p>
      </dgm:t>
    </dgm:pt>
    <dgm:pt modelId="{3769AE2E-CC78-42AA-8740-5BF89FB30A98}" type="pres">
      <dgm:prSet presAssocID="{8D3737F8-B997-4DEA-B0BC-98F7707178B9}" presName="spNode" presStyleCnt="0"/>
      <dgm:spPr/>
    </dgm:pt>
    <dgm:pt modelId="{FB558E9D-BA83-4CBC-866B-9EF9597B5F3C}" type="pres">
      <dgm:prSet presAssocID="{ADB73A34-ABE3-4F5B-8485-832841A03778}" presName="sibTrans" presStyleLbl="sibTrans1D1" presStyleIdx="0" presStyleCnt="7"/>
      <dgm:spPr/>
      <dgm:t>
        <a:bodyPr/>
        <a:lstStyle/>
        <a:p>
          <a:endParaRPr lang="ru-RU"/>
        </a:p>
      </dgm:t>
    </dgm:pt>
    <dgm:pt modelId="{BD60E023-B19D-4D37-AB88-2BFE2093D00D}" type="pres">
      <dgm:prSet presAssocID="{30C6A5B2-6DA1-4165-BA33-8568AC30BF54}" presName="node" presStyleLbl="node1" presStyleIdx="1" presStyleCnt="7" custScaleX="163594">
        <dgm:presLayoutVars>
          <dgm:bulletEnabled val="1"/>
        </dgm:presLayoutVars>
      </dgm:prSet>
      <dgm:spPr/>
      <dgm:t>
        <a:bodyPr/>
        <a:lstStyle/>
        <a:p>
          <a:endParaRPr lang="ru-RU"/>
        </a:p>
      </dgm:t>
    </dgm:pt>
    <dgm:pt modelId="{D26C6E42-A094-462A-BD23-DECD358BCBA6}" type="pres">
      <dgm:prSet presAssocID="{30C6A5B2-6DA1-4165-BA33-8568AC30BF54}" presName="spNode" presStyleCnt="0"/>
      <dgm:spPr/>
    </dgm:pt>
    <dgm:pt modelId="{8360989E-F98D-4627-AB97-413C82AB2DD4}" type="pres">
      <dgm:prSet presAssocID="{6D7BDF15-8D88-43E3-A39B-E4F687E1012E}" presName="sibTrans" presStyleLbl="sibTrans1D1" presStyleIdx="1" presStyleCnt="7"/>
      <dgm:spPr/>
      <dgm:t>
        <a:bodyPr/>
        <a:lstStyle/>
        <a:p>
          <a:endParaRPr lang="ru-RU"/>
        </a:p>
      </dgm:t>
    </dgm:pt>
    <dgm:pt modelId="{84C6EBD5-DA27-41CB-806D-386289857B08}" type="pres">
      <dgm:prSet presAssocID="{9D6DBAAB-5E67-4600-9FAB-CE7F4F4FFE29}" presName="node" presStyleLbl="node1" presStyleIdx="2" presStyleCnt="7" custScaleX="163126" custRadScaleRad="99792" custRadScaleInc="-10071">
        <dgm:presLayoutVars>
          <dgm:bulletEnabled val="1"/>
        </dgm:presLayoutVars>
      </dgm:prSet>
      <dgm:spPr/>
      <dgm:t>
        <a:bodyPr/>
        <a:lstStyle/>
        <a:p>
          <a:endParaRPr lang="ru-RU"/>
        </a:p>
      </dgm:t>
    </dgm:pt>
    <dgm:pt modelId="{AB922165-F08C-4B43-9677-85A8A74C7551}" type="pres">
      <dgm:prSet presAssocID="{9D6DBAAB-5E67-4600-9FAB-CE7F4F4FFE29}" presName="spNode" presStyleCnt="0"/>
      <dgm:spPr/>
    </dgm:pt>
    <dgm:pt modelId="{CEAF563E-B755-4E90-9162-975C5490161D}" type="pres">
      <dgm:prSet presAssocID="{1CB9D449-B31C-445D-B119-F7E128E87B37}" presName="sibTrans" presStyleLbl="sibTrans1D1" presStyleIdx="2" presStyleCnt="7"/>
      <dgm:spPr/>
      <dgm:t>
        <a:bodyPr/>
        <a:lstStyle/>
        <a:p>
          <a:endParaRPr lang="ru-RU"/>
        </a:p>
      </dgm:t>
    </dgm:pt>
    <dgm:pt modelId="{449EDD88-0098-47DD-ABF9-072456655F7E}" type="pres">
      <dgm:prSet presAssocID="{05F86E3C-8A5A-4C07-A7A1-C39BD48263E2}" presName="node" presStyleLbl="node1" presStyleIdx="3" presStyleCnt="7" custScaleX="150945" custRadScaleRad="112727" custRadScaleInc="-43655">
        <dgm:presLayoutVars>
          <dgm:bulletEnabled val="1"/>
        </dgm:presLayoutVars>
      </dgm:prSet>
      <dgm:spPr/>
      <dgm:t>
        <a:bodyPr/>
        <a:lstStyle/>
        <a:p>
          <a:endParaRPr lang="ru-RU"/>
        </a:p>
      </dgm:t>
    </dgm:pt>
    <dgm:pt modelId="{86BE6BE5-858F-4432-8429-BA5CB488D40C}" type="pres">
      <dgm:prSet presAssocID="{05F86E3C-8A5A-4C07-A7A1-C39BD48263E2}" presName="spNode" presStyleCnt="0"/>
      <dgm:spPr/>
    </dgm:pt>
    <dgm:pt modelId="{345AD776-369E-48D8-B67C-10379C609810}" type="pres">
      <dgm:prSet presAssocID="{11D7A22F-3378-42FB-A486-7778EE6CAF9A}" presName="sibTrans" presStyleLbl="sibTrans1D1" presStyleIdx="3" presStyleCnt="7"/>
      <dgm:spPr/>
      <dgm:t>
        <a:bodyPr/>
        <a:lstStyle/>
        <a:p>
          <a:endParaRPr lang="ru-RU"/>
        </a:p>
      </dgm:t>
    </dgm:pt>
    <dgm:pt modelId="{62413E39-2FB1-4CE4-9A92-00575F56A646}" type="pres">
      <dgm:prSet presAssocID="{E8DD5929-CDF2-4C9B-B5F8-67D19BB9AE7F}" presName="node" presStyleLbl="node1" presStyleIdx="4" presStyleCnt="7" custScaleX="164804" custRadScaleRad="109403" custRadScaleInc="27534">
        <dgm:presLayoutVars>
          <dgm:bulletEnabled val="1"/>
        </dgm:presLayoutVars>
      </dgm:prSet>
      <dgm:spPr/>
      <dgm:t>
        <a:bodyPr/>
        <a:lstStyle/>
        <a:p>
          <a:endParaRPr lang="ru-RU"/>
        </a:p>
      </dgm:t>
    </dgm:pt>
    <dgm:pt modelId="{7C0ED7FC-04A3-4E71-B8DE-527614C02C5C}" type="pres">
      <dgm:prSet presAssocID="{E8DD5929-CDF2-4C9B-B5F8-67D19BB9AE7F}" presName="spNode" presStyleCnt="0"/>
      <dgm:spPr/>
    </dgm:pt>
    <dgm:pt modelId="{4AF8B1CD-1D36-4D6E-BBAA-7ED33C07F61D}" type="pres">
      <dgm:prSet presAssocID="{AF57098D-4B86-4782-9926-6F7D402759EE}" presName="sibTrans" presStyleLbl="sibTrans1D1" presStyleIdx="4" presStyleCnt="7"/>
      <dgm:spPr/>
      <dgm:t>
        <a:bodyPr/>
        <a:lstStyle/>
        <a:p>
          <a:endParaRPr lang="ru-RU"/>
        </a:p>
      </dgm:t>
    </dgm:pt>
    <dgm:pt modelId="{3850A42A-6DF3-4DB1-8692-AA8DD41FB756}" type="pres">
      <dgm:prSet presAssocID="{E586132D-3F28-4D4E-9540-DBE3534B6E04}" presName="node" presStyleLbl="node1" presStyleIdx="5" presStyleCnt="7" custScaleX="152619">
        <dgm:presLayoutVars>
          <dgm:bulletEnabled val="1"/>
        </dgm:presLayoutVars>
      </dgm:prSet>
      <dgm:spPr/>
      <dgm:t>
        <a:bodyPr/>
        <a:lstStyle/>
        <a:p>
          <a:endParaRPr lang="ru-RU"/>
        </a:p>
      </dgm:t>
    </dgm:pt>
    <dgm:pt modelId="{776B2156-5741-4E47-B007-305E4EAF918A}" type="pres">
      <dgm:prSet presAssocID="{E586132D-3F28-4D4E-9540-DBE3534B6E04}" presName="spNode" presStyleCnt="0"/>
      <dgm:spPr/>
    </dgm:pt>
    <dgm:pt modelId="{A3622D5F-A653-4DFE-AE5A-3B474CE42546}" type="pres">
      <dgm:prSet presAssocID="{63C91BF8-078A-44A5-9207-B7C5E930CB67}" presName="sibTrans" presStyleLbl="sibTrans1D1" presStyleIdx="5" presStyleCnt="7"/>
      <dgm:spPr/>
      <dgm:t>
        <a:bodyPr/>
        <a:lstStyle/>
        <a:p>
          <a:endParaRPr lang="ru-RU"/>
        </a:p>
      </dgm:t>
    </dgm:pt>
    <dgm:pt modelId="{BF7193A2-AA16-463F-B0BA-5107DFC7E555}" type="pres">
      <dgm:prSet presAssocID="{7EB1D864-CD7B-4BCD-809F-E137C24B934A}" presName="node" presStyleLbl="node1" presStyleIdx="6" presStyleCnt="7" custScaleX="172578">
        <dgm:presLayoutVars>
          <dgm:bulletEnabled val="1"/>
        </dgm:presLayoutVars>
      </dgm:prSet>
      <dgm:spPr/>
      <dgm:t>
        <a:bodyPr/>
        <a:lstStyle/>
        <a:p>
          <a:endParaRPr lang="ru-RU"/>
        </a:p>
      </dgm:t>
    </dgm:pt>
    <dgm:pt modelId="{D2398D89-80C7-4DCC-9144-150BA791D598}" type="pres">
      <dgm:prSet presAssocID="{7EB1D864-CD7B-4BCD-809F-E137C24B934A}" presName="spNode" presStyleCnt="0"/>
      <dgm:spPr/>
    </dgm:pt>
    <dgm:pt modelId="{05AA04DD-2090-470A-9DED-9FAAA1B9C690}" type="pres">
      <dgm:prSet presAssocID="{04C26ACA-C949-4FA2-B844-E8D788AA9FA0}" presName="sibTrans" presStyleLbl="sibTrans1D1" presStyleIdx="6" presStyleCnt="7"/>
      <dgm:spPr/>
      <dgm:t>
        <a:bodyPr/>
        <a:lstStyle/>
        <a:p>
          <a:endParaRPr lang="ru-RU"/>
        </a:p>
      </dgm:t>
    </dgm:pt>
  </dgm:ptLst>
  <dgm:cxnLst>
    <dgm:cxn modelId="{DF1719C6-3B3C-4A5D-96A3-46F5F5CBBE75}" type="presOf" srcId="{BEFCE637-7351-4173-B8BB-BF32174C8398}" destId="{AD65B022-B118-40FD-9DB5-77850F5E3248}" srcOrd="0" destOrd="0" presId="urn:microsoft.com/office/officeart/2005/8/layout/cycle5"/>
    <dgm:cxn modelId="{BA11A273-13B5-4EAE-ADBD-40EB3F8D988D}" srcId="{BEFCE637-7351-4173-B8BB-BF32174C8398}" destId="{9D6DBAAB-5E67-4600-9FAB-CE7F4F4FFE29}" srcOrd="2" destOrd="0" parTransId="{F40D064C-1BBA-4D40-8697-EFEAA34063C8}" sibTransId="{1CB9D449-B31C-445D-B119-F7E128E87B37}"/>
    <dgm:cxn modelId="{6985C18E-8FBC-477A-8917-B14EB0CEF4D5}" type="presOf" srcId="{1CB9D449-B31C-445D-B119-F7E128E87B37}" destId="{CEAF563E-B755-4E90-9162-975C5490161D}" srcOrd="0" destOrd="0" presId="urn:microsoft.com/office/officeart/2005/8/layout/cycle5"/>
    <dgm:cxn modelId="{B8293024-16DA-47CC-A4C3-1F400C9F7FAB}" type="presOf" srcId="{63C91BF8-078A-44A5-9207-B7C5E930CB67}" destId="{A3622D5F-A653-4DFE-AE5A-3B474CE42546}" srcOrd="0" destOrd="0" presId="urn:microsoft.com/office/officeart/2005/8/layout/cycle5"/>
    <dgm:cxn modelId="{AF4B3105-6217-4A01-B6CC-191B01ECEC74}" srcId="{BEFCE637-7351-4173-B8BB-BF32174C8398}" destId="{8D3737F8-B997-4DEA-B0BC-98F7707178B9}" srcOrd="0" destOrd="0" parTransId="{6904225F-8847-4F72-8618-499576BAFE20}" sibTransId="{ADB73A34-ABE3-4F5B-8485-832841A03778}"/>
    <dgm:cxn modelId="{6B6A6F6A-F83D-4AFB-90B0-F80DD2FD5A93}" type="presOf" srcId="{E8DD5929-CDF2-4C9B-B5F8-67D19BB9AE7F}" destId="{62413E39-2FB1-4CE4-9A92-00575F56A646}" srcOrd="0" destOrd="0" presId="urn:microsoft.com/office/officeart/2005/8/layout/cycle5"/>
    <dgm:cxn modelId="{ECBCA362-274A-4B35-BA07-DBD1D6025F18}" type="presOf" srcId="{7EB1D864-CD7B-4BCD-809F-E137C24B934A}" destId="{BF7193A2-AA16-463F-B0BA-5107DFC7E555}" srcOrd="0" destOrd="0" presId="urn:microsoft.com/office/officeart/2005/8/layout/cycle5"/>
    <dgm:cxn modelId="{BF2DD4C1-A7D9-40AF-A2BE-63DE8F2036BD}" srcId="{BEFCE637-7351-4173-B8BB-BF32174C8398}" destId="{E586132D-3F28-4D4E-9540-DBE3534B6E04}" srcOrd="5" destOrd="0" parTransId="{573E9659-A810-40CE-9E61-4206BEAF0D6F}" sibTransId="{63C91BF8-078A-44A5-9207-B7C5E930CB67}"/>
    <dgm:cxn modelId="{12BD7EAD-5D10-4D7D-8686-45219103856A}" type="presOf" srcId="{05F86E3C-8A5A-4C07-A7A1-C39BD48263E2}" destId="{449EDD88-0098-47DD-ABF9-072456655F7E}" srcOrd="0" destOrd="0" presId="urn:microsoft.com/office/officeart/2005/8/layout/cycle5"/>
    <dgm:cxn modelId="{F09EA90C-3615-41CB-92EF-EDCF2F029EE5}" type="presOf" srcId="{ADB73A34-ABE3-4F5B-8485-832841A03778}" destId="{FB558E9D-BA83-4CBC-866B-9EF9597B5F3C}" srcOrd="0" destOrd="0" presId="urn:microsoft.com/office/officeart/2005/8/layout/cycle5"/>
    <dgm:cxn modelId="{A6827722-DC8B-4D2F-B650-F9966689EE4F}" srcId="{BEFCE637-7351-4173-B8BB-BF32174C8398}" destId="{05F86E3C-8A5A-4C07-A7A1-C39BD48263E2}" srcOrd="3" destOrd="0" parTransId="{97C66A5C-A182-4AD1-A35E-935BD6C0518E}" sibTransId="{11D7A22F-3378-42FB-A486-7778EE6CAF9A}"/>
    <dgm:cxn modelId="{EF2DE76D-725E-4CAC-A90C-AB5173705079}" srcId="{BEFCE637-7351-4173-B8BB-BF32174C8398}" destId="{7EB1D864-CD7B-4BCD-809F-E137C24B934A}" srcOrd="6" destOrd="0" parTransId="{65C5B906-1A7D-4749-99B3-B66FFA2D2140}" sibTransId="{04C26ACA-C949-4FA2-B844-E8D788AA9FA0}"/>
    <dgm:cxn modelId="{27B77407-7C2B-448A-A475-6BC43CD4C74B}" type="presOf" srcId="{8D3737F8-B997-4DEA-B0BC-98F7707178B9}" destId="{BD2DC882-161C-4A38-AD93-4D8C74234ABE}" srcOrd="0" destOrd="0" presId="urn:microsoft.com/office/officeart/2005/8/layout/cycle5"/>
    <dgm:cxn modelId="{870137DE-DA9F-4D5C-97F4-045C427D1A52}" srcId="{BEFCE637-7351-4173-B8BB-BF32174C8398}" destId="{E8DD5929-CDF2-4C9B-B5F8-67D19BB9AE7F}" srcOrd="4" destOrd="0" parTransId="{CDFA8B6C-6D50-44FB-B311-C368577A1F6D}" sibTransId="{AF57098D-4B86-4782-9926-6F7D402759EE}"/>
    <dgm:cxn modelId="{78579F0B-AD04-47E9-9C99-74B061A9F900}" type="presOf" srcId="{9D6DBAAB-5E67-4600-9FAB-CE7F4F4FFE29}" destId="{84C6EBD5-DA27-41CB-806D-386289857B08}" srcOrd="0" destOrd="0" presId="urn:microsoft.com/office/officeart/2005/8/layout/cycle5"/>
    <dgm:cxn modelId="{E31C0192-B389-48F8-B8E9-7BC46D5DF3B2}" type="presOf" srcId="{AF57098D-4B86-4782-9926-6F7D402759EE}" destId="{4AF8B1CD-1D36-4D6E-BBAA-7ED33C07F61D}" srcOrd="0" destOrd="0" presId="urn:microsoft.com/office/officeart/2005/8/layout/cycle5"/>
    <dgm:cxn modelId="{405EDF92-8516-4B1E-959A-60327170A3EC}" srcId="{BEFCE637-7351-4173-B8BB-BF32174C8398}" destId="{30C6A5B2-6DA1-4165-BA33-8568AC30BF54}" srcOrd="1" destOrd="0" parTransId="{80ABAAE9-F47F-4308-8FCB-15256FA8832B}" sibTransId="{6D7BDF15-8D88-43E3-A39B-E4F687E1012E}"/>
    <dgm:cxn modelId="{A6DB58EC-175C-44D6-89CE-03437248BEF0}" type="presOf" srcId="{11D7A22F-3378-42FB-A486-7778EE6CAF9A}" destId="{345AD776-369E-48D8-B67C-10379C609810}" srcOrd="0" destOrd="0" presId="urn:microsoft.com/office/officeart/2005/8/layout/cycle5"/>
    <dgm:cxn modelId="{9FE564FA-E6F1-492A-BDF3-6D7552D0EE15}" type="presOf" srcId="{04C26ACA-C949-4FA2-B844-E8D788AA9FA0}" destId="{05AA04DD-2090-470A-9DED-9FAAA1B9C690}" srcOrd="0" destOrd="0" presId="urn:microsoft.com/office/officeart/2005/8/layout/cycle5"/>
    <dgm:cxn modelId="{9E394CEF-C446-4588-A120-5A34A65FCA45}" type="presOf" srcId="{6D7BDF15-8D88-43E3-A39B-E4F687E1012E}" destId="{8360989E-F98D-4627-AB97-413C82AB2DD4}" srcOrd="0" destOrd="0" presId="urn:microsoft.com/office/officeart/2005/8/layout/cycle5"/>
    <dgm:cxn modelId="{2ED3BEA0-D954-4CDD-97C8-6220CDB155FA}" type="presOf" srcId="{30C6A5B2-6DA1-4165-BA33-8568AC30BF54}" destId="{BD60E023-B19D-4D37-AB88-2BFE2093D00D}" srcOrd="0" destOrd="0" presId="urn:microsoft.com/office/officeart/2005/8/layout/cycle5"/>
    <dgm:cxn modelId="{CAA681B1-8807-4B51-AF7C-1C31193972DF}" type="presOf" srcId="{E586132D-3F28-4D4E-9540-DBE3534B6E04}" destId="{3850A42A-6DF3-4DB1-8692-AA8DD41FB756}" srcOrd="0" destOrd="0" presId="urn:microsoft.com/office/officeart/2005/8/layout/cycle5"/>
    <dgm:cxn modelId="{6527508B-3079-4979-8F43-26D9EC1F4CC4}" type="presParOf" srcId="{AD65B022-B118-40FD-9DB5-77850F5E3248}" destId="{BD2DC882-161C-4A38-AD93-4D8C74234ABE}" srcOrd="0" destOrd="0" presId="urn:microsoft.com/office/officeart/2005/8/layout/cycle5"/>
    <dgm:cxn modelId="{4D2C673F-4F83-4825-834E-2E9305C09E30}" type="presParOf" srcId="{AD65B022-B118-40FD-9DB5-77850F5E3248}" destId="{3769AE2E-CC78-42AA-8740-5BF89FB30A98}" srcOrd="1" destOrd="0" presId="urn:microsoft.com/office/officeart/2005/8/layout/cycle5"/>
    <dgm:cxn modelId="{9EEACD26-4ED4-437C-816A-0B4BA4025AE8}" type="presParOf" srcId="{AD65B022-B118-40FD-9DB5-77850F5E3248}" destId="{FB558E9D-BA83-4CBC-866B-9EF9597B5F3C}" srcOrd="2" destOrd="0" presId="urn:microsoft.com/office/officeart/2005/8/layout/cycle5"/>
    <dgm:cxn modelId="{C7B5001E-257A-45EB-8FF3-E39F018C2650}" type="presParOf" srcId="{AD65B022-B118-40FD-9DB5-77850F5E3248}" destId="{BD60E023-B19D-4D37-AB88-2BFE2093D00D}" srcOrd="3" destOrd="0" presId="urn:microsoft.com/office/officeart/2005/8/layout/cycle5"/>
    <dgm:cxn modelId="{95CC23D4-D71A-4B2C-8ED8-180E7E28AFF1}" type="presParOf" srcId="{AD65B022-B118-40FD-9DB5-77850F5E3248}" destId="{D26C6E42-A094-462A-BD23-DECD358BCBA6}" srcOrd="4" destOrd="0" presId="urn:microsoft.com/office/officeart/2005/8/layout/cycle5"/>
    <dgm:cxn modelId="{0961311D-B653-41FD-89E9-AA20F6A2FDA7}" type="presParOf" srcId="{AD65B022-B118-40FD-9DB5-77850F5E3248}" destId="{8360989E-F98D-4627-AB97-413C82AB2DD4}" srcOrd="5" destOrd="0" presId="urn:microsoft.com/office/officeart/2005/8/layout/cycle5"/>
    <dgm:cxn modelId="{4F795049-BC09-46E0-ABB4-C0C663B721C7}" type="presParOf" srcId="{AD65B022-B118-40FD-9DB5-77850F5E3248}" destId="{84C6EBD5-DA27-41CB-806D-386289857B08}" srcOrd="6" destOrd="0" presId="urn:microsoft.com/office/officeart/2005/8/layout/cycle5"/>
    <dgm:cxn modelId="{5D0410E1-34D4-40B8-9E6E-8173AC065544}" type="presParOf" srcId="{AD65B022-B118-40FD-9DB5-77850F5E3248}" destId="{AB922165-F08C-4B43-9677-85A8A74C7551}" srcOrd="7" destOrd="0" presId="urn:microsoft.com/office/officeart/2005/8/layout/cycle5"/>
    <dgm:cxn modelId="{8049A8CC-6E32-4230-B2F3-1BE26A9542DB}" type="presParOf" srcId="{AD65B022-B118-40FD-9DB5-77850F5E3248}" destId="{CEAF563E-B755-4E90-9162-975C5490161D}" srcOrd="8" destOrd="0" presId="urn:microsoft.com/office/officeart/2005/8/layout/cycle5"/>
    <dgm:cxn modelId="{1620CF54-B952-4C07-9E98-9F67541DB64F}" type="presParOf" srcId="{AD65B022-B118-40FD-9DB5-77850F5E3248}" destId="{449EDD88-0098-47DD-ABF9-072456655F7E}" srcOrd="9" destOrd="0" presId="urn:microsoft.com/office/officeart/2005/8/layout/cycle5"/>
    <dgm:cxn modelId="{F66BF55E-F328-4DBA-8D6D-0E66DBE85513}" type="presParOf" srcId="{AD65B022-B118-40FD-9DB5-77850F5E3248}" destId="{86BE6BE5-858F-4432-8429-BA5CB488D40C}" srcOrd="10" destOrd="0" presId="urn:microsoft.com/office/officeart/2005/8/layout/cycle5"/>
    <dgm:cxn modelId="{BEE53BD5-C338-49F7-BE15-62AAE61E86FA}" type="presParOf" srcId="{AD65B022-B118-40FD-9DB5-77850F5E3248}" destId="{345AD776-369E-48D8-B67C-10379C609810}" srcOrd="11" destOrd="0" presId="urn:microsoft.com/office/officeart/2005/8/layout/cycle5"/>
    <dgm:cxn modelId="{DB5959B5-9246-4216-85D8-D8757D9677AA}" type="presParOf" srcId="{AD65B022-B118-40FD-9DB5-77850F5E3248}" destId="{62413E39-2FB1-4CE4-9A92-00575F56A646}" srcOrd="12" destOrd="0" presId="urn:microsoft.com/office/officeart/2005/8/layout/cycle5"/>
    <dgm:cxn modelId="{A0668CD0-A5B6-40EF-8999-5A8F566F693D}" type="presParOf" srcId="{AD65B022-B118-40FD-9DB5-77850F5E3248}" destId="{7C0ED7FC-04A3-4E71-B8DE-527614C02C5C}" srcOrd="13" destOrd="0" presId="urn:microsoft.com/office/officeart/2005/8/layout/cycle5"/>
    <dgm:cxn modelId="{8DB9FF7E-CCCB-472D-BAAA-497ACAEF6C76}" type="presParOf" srcId="{AD65B022-B118-40FD-9DB5-77850F5E3248}" destId="{4AF8B1CD-1D36-4D6E-BBAA-7ED33C07F61D}" srcOrd="14" destOrd="0" presId="urn:microsoft.com/office/officeart/2005/8/layout/cycle5"/>
    <dgm:cxn modelId="{96F388E4-DB43-477D-A6FD-587E74CC431B}" type="presParOf" srcId="{AD65B022-B118-40FD-9DB5-77850F5E3248}" destId="{3850A42A-6DF3-4DB1-8692-AA8DD41FB756}" srcOrd="15" destOrd="0" presId="urn:microsoft.com/office/officeart/2005/8/layout/cycle5"/>
    <dgm:cxn modelId="{4D73C02E-71AD-4798-9C8B-E611B0FFE94D}" type="presParOf" srcId="{AD65B022-B118-40FD-9DB5-77850F5E3248}" destId="{776B2156-5741-4E47-B007-305E4EAF918A}" srcOrd="16" destOrd="0" presId="urn:microsoft.com/office/officeart/2005/8/layout/cycle5"/>
    <dgm:cxn modelId="{B1FA7D96-03F4-4BA1-82DD-5B0B2AC672C7}" type="presParOf" srcId="{AD65B022-B118-40FD-9DB5-77850F5E3248}" destId="{A3622D5F-A653-4DFE-AE5A-3B474CE42546}" srcOrd="17" destOrd="0" presId="urn:microsoft.com/office/officeart/2005/8/layout/cycle5"/>
    <dgm:cxn modelId="{26EEE59B-DC6D-402E-80C3-A534117EC78C}" type="presParOf" srcId="{AD65B022-B118-40FD-9DB5-77850F5E3248}" destId="{BF7193A2-AA16-463F-B0BA-5107DFC7E555}" srcOrd="18" destOrd="0" presId="urn:microsoft.com/office/officeart/2005/8/layout/cycle5"/>
    <dgm:cxn modelId="{76A359EF-ED2C-4B30-BE68-012DACF2FEBF}" type="presParOf" srcId="{AD65B022-B118-40FD-9DB5-77850F5E3248}" destId="{D2398D89-80C7-4DCC-9144-150BA791D598}" srcOrd="19" destOrd="0" presId="urn:microsoft.com/office/officeart/2005/8/layout/cycle5"/>
    <dgm:cxn modelId="{176ED8A4-52CC-47AA-AC76-342EEFAB7F68}" type="presParOf" srcId="{AD65B022-B118-40FD-9DB5-77850F5E3248}" destId="{05AA04DD-2090-470A-9DED-9FAAA1B9C690}"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DC882-161C-4A38-AD93-4D8C74234ABE}">
      <dsp:nvSpPr>
        <dsp:cNvPr id="0" name=""/>
        <dsp:cNvSpPr/>
      </dsp:nvSpPr>
      <dsp:spPr>
        <a:xfrm>
          <a:off x="3196020" y="2426"/>
          <a:ext cx="1138186"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Икемділік</a:t>
          </a:r>
          <a:r>
            <a:rPr lang="ru-RU" sz="1400" kern="1200" dirty="0" smtClean="0"/>
            <a:t>.</a:t>
          </a:r>
          <a:endParaRPr lang="ru-RU" sz="1400" kern="1200" dirty="0"/>
        </a:p>
      </dsp:txBody>
      <dsp:txXfrm>
        <a:off x="3196020" y="2426"/>
        <a:ext cx="1138186" cy="522129"/>
      </dsp:txXfrm>
    </dsp:sp>
    <dsp:sp modelId="{FB558E9D-BA83-4CBC-866B-9EF9597B5F3C}">
      <dsp:nvSpPr>
        <dsp:cNvPr id="0" name=""/>
        <dsp:cNvSpPr/>
      </dsp:nvSpPr>
      <dsp:spPr>
        <a:xfrm>
          <a:off x="2276082" y="263491"/>
          <a:ext cx="2978063" cy="2978063"/>
        </a:xfrm>
        <a:custGeom>
          <a:avLst/>
          <a:gdLst/>
          <a:ahLst/>
          <a:cxnLst/>
          <a:rect l="0" t="0" r="0" b="0"/>
          <a:pathLst>
            <a:path>
              <a:moveTo>
                <a:pt x="2126892" y="143539"/>
              </a:moveTo>
              <a:arcTo wR="1489031" hR="1489031" stAng="17721861"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D60E023-B19D-4D37-AB88-2BFE2093D00D}">
      <dsp:nvSpPr>
        <dsp:cNvPr id="0" name=""/>
        <dsp:cNvSpPr/>
      </dsp:nvSpPr>
      <dsp:spPr>
        <a:xfrm>
          <a:off x="4272229" y="563062"/>
          <a:ext cx="131411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Мағлұматтылық</a:t>
          </a:r>
          <a:endParaRPr lang="ru-RU" sz="1400" kern="1200" dirty="0"/>
        </a:p>
      </dsp:txBody>
      <dsp:txXfrm>
        <a:off x="4272229" y="563062"/>
        <a:ext cx="1314111" cy="522129"/>
      </dsp:txXfrm>
    </dsp:sp>
    <dsp:sp modelId="{8360989E-F98D-4627-AB97-413C82AB2DD4}">
      <dsp:nvSpPr>
        <dsp:cNvPr id="0" name=""/>
        <dsp:cNvSpPr/>
      </dsp:nvSpPr>
      <dsp:spPr>
        <a:xfrm>
          <a:off x="2273100" y="257509"/>
          <a:ext cx="2978063" cy="2978063"/>
        </a:xfrm>
        <a:custGeom>
          <a:avLst/>
          <a:gdLst/>
          <a:ahLst/>
          <a:cxnLst/>
          <a:rect l="0" t="0" r="0" b="0"/>
          <a:pathLst>
            <a:path>
              <a:moveTo>
                <a:pt x="2880057" y="957748"/>
              </a:moveTo>
              <a:arcTo wR="1489031" hR="1489031" stAng="20345779" swAng="99967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C6EBD5-DA27-41CB-806D-386289857B08}">
      <dsp:nvSpPr>
        <dsp:cNvPr id="0" name=""/>
        <dsp:cNvSpPr/>
      </dsp:nvSpPr>
      <dsp:spPr>
        <a:xfrm>
          <a:off x="4567920" y="1778314"/>
          <a:ext cx="13103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Тартылу</a:t>
          </a:r>
          <a:r>
            <a:rPr lang="ru-RU" sz="1400" kern="1200" dirty="0" smtClean="0"/>
            <a:t> </a:t>
          </a:r>
          <a:r>
            <a:rPr lang="ru-RU" sz="1400" kern="1200" dirty="0" err="1" smtClean="0"/>
            <a:t>деңгейі</a:t>
          </a:r>
          <a:endParaRPr lang="ru-RU" sz="1400" kern="1200" dirty="0"/>
        </a:p>
      </dsp:txBody>
      <dsp:txXfrm>
        <a:off x="4567920" y="1778314"/>
        <a:ext cx="1310352" cy="522129"/>
      </dsp:txXfrm>
    </dsp:sp>
    <dsp:sp modelId="{CEAF563E-B755-4E90-9162-975C5490161D}">
      <dsp:nvSpPr>
        <dsp:cNvPr id="0" name=""/>
        <dsp:cNvSpPr/>
      </dsp:nvSpPr>
      <dsp:spPr>
        <a:xfrm>
          <a:off x="2177382" y="646986"/>
          <a:ext cx="2978063" cy="2978063"/>
        </a:xfrm>
        <a:custGeom>
          <a:avLst/>
          <a:gdLst/>
          <a:ahLst/>
          <a:cxnLst/>
          <a:rect l="0" t="0" r="0" b="0"/>
          <a:pathLst>
            <a:path>
              <a:moveTo>
                <a:pt x="2952417" y="1764201"/>
              </a:moveTo>
              <a:arcTo wR="1489031" hR="1489031" stAng="638961" swAng="78346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49EDD88-0098-47DD-ABF9-072456655F7E}">
      <dsp:nvSpPr>
        <dsp:cNvPr id="0" name=""/>
        <dsp:cNvSpPr/>
      </dsp:nvSpPr>
      <dsp:spPr>
        <a:xfrm>
          <a:off x="4077919" y="2835456"/>
          <a:ext cx="1212505"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Мүмкіншілік.</a:t>
          </a:r>
          <a:endParaRPr lang="ru-RU" sz="1400" kern="1200" dirty="0"/>
        </a:p>
      </dsp:txBody>
      <dsp:txXfrm>
        <a:off x="4077919" y="2835456"/>
        <a:ext cx="1212505" cy="522129"/>
      </dsp:txXfrm>
    </dsp:sp>
    <dsp:sp modelId="{345AD776-369E-48D8-B67C-10379C609810}">
      <dsp:nvSpPr>
        <dsp:cNvPr id="0" name=""/>
        <dsp:cNvSpPr/>
      </dsp:nvSpPr>
      <dsp:spPr>
        <a:xfrm>
          <a:off x="2440894" y="379690"/>
          <a:ext cx="2978063" cy="2978063"/>
        </a:xfrm>
        <a:custGeom>
          <a:avLst/>
          <a:gdLst/>
          <a:ahLst/>
          <a:cxnLst/>
          <a:rect l="0" t="0" r="0" b="0"/>
          <a:pathLst>
            <a:path>
              <a:moveTo>
                <a:pt x="1541862" y="2977125"/>
              </a:moveTo>
              <a:arcTo wR="1489031" hR="1489031" stAng="5278003" swAng="66549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2413E39-2FB1-4CE4-9A92-00575F56A646}">
      <dsp:nvSpPr>
        <dsp:cNvPr id="0" name=""/>
        <dsp:cNvSpPr/>
      </dsp:nvSpPr>
      <dsp:spPr>
        <a:xfrm>
          <a:off x="2278002" y="2835456"/>
          <a:ext cx="132383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Ата-аналардың көзқарасы.</a:t>
          </a:r>
          <a:endParaRPr lang="ru-RU" sz="1400" kern="1200" dirty="0"/>
        </a:p>
      </dsp:txBody>
      <dsp:txXfrm>
        <a:off x="2278002" y="2835456"/>
        <a:ext cx="1323831" cy="522129"/>
      </dsp:txXfrm>
    </dsp:sp>
    <dsp:sp modelId="{4AF8B1CD-1D36-4D6E-BBAA-7ED33C07F61D}">
      <dsp:nvSpPr>
        <dsp:cNvPr id="0" name=""/>
        <dsp:cNvSpPr/>
      </dsp:nvSpPr>
      <dsp:spPr>
        <a:xfrm>
          <a:off x="2356518" y="502761"/>
          <a:ext cx="2978063" cy="2978063"/>
        </a:xfrm>
        <a:custGeom>
          <a:avLst/>
          <a:gdLst/>
          <a:ahLst/>
          <a:cxnLst/>
          <a:rect l="0" t="0" r="0" b="0"/>
          <a:pathLst>
            <a:path>
              <a:moveTo>
                <a:pt x="204412" y="2242004"/>
              </a:moveTo>
              <a:arcTo wR="1489031" hR="1489031" stAng="8977411" swAng="75130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50A42A-6DF3-4DB1-8692-AA8DD41FB756}">
      <dsp:nvSpPr>
        <dsp:cNvPr id="0" name=""/>
        <dsp:cNvSpPr/>
      </dsp:nvSpPr>
      <dsp:spPr>
        <a:xfrm>
          <a:off x="1700439" y="1822799"/>
          <a:ext cx="12259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Құрдастарының көзқарастары</a:t>
          </a:r>
          <a:endParaRPr lang="ru-RU" sz="1400" kern="1200" dirty="0"/>
        </a:p>
      </dsp:txBody>
      <dsp:txXfrm>
        <a:off x="1700439" y="1822799"/>
        <a:ext cx="1225952" cy="522129"/>
      </dsp:txXfrm>
    </dsp:sp>
    <dsp:sp modelId="{A3622D5F-A653-4DFE-AE5A-3B474CE42546}">
      <dsp:nvSpPr>
        <dsp:cNvPr id="0" name=""/>
        <dsp:cNvSpPr/>
      </dsp:nvSpPr>
      <dsp:spPr>
        <a:xfrm>
          <a:off x="2276082" y="263491"/>
          <a:ext cx="2978063" cy="2978063"/>
        </a:xfrm>
        <a:custGeom>
          <a:avLst/>
          <a:gdLst/>
          <a:ahLst/>
          <a:cxnLst/>
          <a:rect l="0" t="0" r="0" b="0"/>
          <a:pathLst>
            <a:path>
              <a:moveTo>
                <a:pt x="2175" y="1408577"/>
              </a:moveTo>
              <a:arcTo wR="1489031" hR="1489031" stAng="10985835" swAng="106358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F7193A2-AA16-463F-B0BA-5107DFC7E555}">
      <dsp:nvSpPr>
        <dsp:cNvPr id="0" name=""/>
        <dsp:cNvSpPr/>
      </dsp:nvSpPr>
      <dsp:spPr>
        <a:xfrm>
          <a:off x="1907802" y="563062"/>
          <a:ext cx="1386278"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Нарық қажеттілігі.</a:t>
          </a:r>
          <a:endParaRPr lang="ru-RU" sz="1400" kern="1200" dirty="0"/>
        </a:p>
      </dsp:txBody>
      <dsp:txXfrm>
        <a:off x="1907802" y="563062"/>
        <a:ext cx="1386278" cy="522129"/>
      </dsp:txXfrm>
    </dsp:sp>
    <dsp:sp modelId="{05AA04DD-2090-470A-9DED-9FAAA1B9C690}">
      <dsp:nvSpPr>
        <dsp:cNvPr id="0" name=""/>
        <dsp:cNvSpPr/>
      </dsp:nvSpPr>
      <dsp:spPr>
        <a:xfrm>
          <a:off x="2276082" y="263491"/>
          <a:ext cx="2978063" cy="2978063"/>
        </a:xfrm>
        <a:custGeom>
          <a:avLst/>
          <a:gdLst/>
          <a:ahLst/>
          <a:cxnLst/>
          <a:rect l="0" t="0" r="0" b="0"/>
          <a:pathLst>
            <a:path>
              <a:moveTo>
                <a:pt x="654481" y="255848"/>
              </a:moveTo>
              <a:arcTo wR="1489031" hR="1489031" stAng="14154722"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142976" y="1571612"/>
            <a:ext cx="6715172" cy="2643206"/>
          </a:xfrm>
          <a:prstGeom prst="rect">
            <a:avLst/>
          </a:prstGeom>
        </p:spPr>
        <p:txBody>
          <a:bodyPr wrap="square">
            <a:prstTxWarp prst="textPlain">
              <a:avLst/>
            </a:prstTxWarp>
            <a:spAutoFit/>
          </a:bodyPr>
          <a:lstStyle/>
          <a:p>
            <a:pPr algn="ct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Жасөспірімдерге</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мамандық</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таңдауда</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психологиялық</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қолдау көрсету</a:t>
            </a:r>
            <a:endParaRPr lang="ru-RU" sz="3200" b="1" i="1" dirty="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endParaRPr>
          </a:p>
        </p:txBody>
      </p:sp>
      <p:pic>
        <p:nvPicPr>
          <p:cNvPr id="1028" name="Picture 4" descr="http://hkola40belozerskikh.umi.ru/images/cms/data/kukli-4743.gif"/>
          <p:cNvPicPr>
            <a:picLocks noChangeAspect="1" noChangeArrowheads="1" noCrop="1"/>
          </p:cNvPicPr>
          <p:nvPr/>
        </p:nvPicPr>
        <p:blipFill>
          <a:blip r:embed="rId3" cstate="print"/>
          <a:srcRect/>
          <a:stretch>
            <a:fillRect/>
          </a:stretch>
        </p:blipFill>
        <p:spPr bwMode="auto">
          <a:xfrm>
            <a:off x="6215074" y="4357694"/>
            <a:ext cx="1571636" cy="176212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071538" y="1142984"/>
            <a:ext cx="6643734" cy="3416320"/>
          </a:xfrm>
          <a:prstGeom prst="rect">
            <a:avLst/>
          </a:prstGeom>
        </p:spPr>
        <p:txBody>
          <a:bodyPr wrap="square">
            <a:spAutoFit/>
          </a:bodyPr>
          <a:lstStyle/>
          <a:p>
            <a:pPr lvl="0" indent="180975" algn="just" fontAlgn="base">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Мамандық таңдау жасөспірім шақтағы ең маңызды шешімдердің бірі. </a:t>
            </a:r>
          </a:p>
          <a:p>
            <a:pPr lvl="0" indent="180975" algn="just" eaLnBrk="0" fontAlgn="base" hangingPunct="0">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Кейбір жастар мамандық таңдау ережесін білмегендіктен өзі қызықпайтын мамандықты таңдайды. Осыдан өз мамандығына қанағаттанбаушылық, реніш сезімдері болып, тіпті алдарына жоспар да құрғысы келмейді. Әрбір адам өзін-өзі дамыта алу үшін білім алып, сол біліміне сай мамандыққа машықтану керек</a:t>
            </a:r>
            <a:r>
              <a:rPr lang="ru-RU" sz="2400" dirty="0" smtClean="0">
                <a:latin typeface="Times New Roman" pitchFamily="18" charset="0"/>
                <a:cs typeface="Times New Roman" pitchFamily="18" charset="0"/>
              </a:rPr>
              <a:t>.</a:t>
            </a:r>
          </a:p>
        </p:txBody>
      </p:sp>
      <p:pic>
        <p:nvPicPr>
          <p:cNvPr id="5" name="Picture 4" descr="http://hkola40belozerskikh.umi.ru/images/cms/data/kukli-4743.gif"/>
          <p:cNvPicPr>
            <a:picLocks noChangeAspect="1" noChangeArrowheads="1" noCrop="1"/>
          </p:cNvPicPr>
          <p:nvPr/>
        </p:nvPicPr>
        <p:blipFill>
          <a:blip r:embed="rId3" cstate="print"/>
          <a:srcRect/>
          <a:stretch>
            <a:fillRect/>
          </a:stretch>
        </p:blipFill>
        <p:spPr bwMode="auto">
          <a:xfrm>
            <a:off x="7000892" y="4500570"/>
            <a:ext cx="1571636" cy="17621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pic>
        <p:nvPicPr>
          <p:cNvPr id="17410" name="Picture 2" descr="http://www.volsu.ru/upload/medialibrary/f7e/78163947.jpg"/>
          <p:cNvPicPr>
            <a:picLocks noChangeAspect="1" noChangeArrowheads="1"/>
          </p:cNvPicPr>
          <p:nvPr/>
        </p:nvPicPr>
        <p:blipFill>
          <a:blip r:embed="rId3" cstate="print"/>
          <a:srcRect/>
          <a:stretch>
            <a:fillRect/>
          </a:stretch>
        </p:blipFill>
        <p:spPr bwMode="auto">
          <a:xfrm>
            <a:off x="785786" y="642918"/>
            <a:ext cx="7519825" cy="5143536"/>
          </a:xfrm>
          <a:prstGeom prst="rect">
            <a:avLst/>
          </a:prstGeom>
          <a:noFill/>
        </p:spPr>
      </p:pic>
      <p:pic>
        <p:nvPicPr>
          <p:cNvPr id="4" name="Picture 4" descr="http://hkola40belozerskikh.umi.ru/images/cms/data/kukli-4743.gif"/>
          <p:cNvPicPr>
            <a:picLocks noChangeAspect="1" noChangeArrowheads="1" noCrop="1"/>
          </p:cNvPicPr>
          <p:nvPr/>
        </p:nvPicPr>
        <p:blipFill>
          <a:blip r:embed="rId4" cstate="print"/>
          <a:srcRect/>
          <a:stretch>
            <a:fillRect/>
          </a:stretch>
        </p:blipFill>
        <p:spPr bwMode="auto">
          <a:xfrm>
            <a:off x="3786182" y="4000504"/>
            <a:ext cx="1000132" cy="200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6385" name="Rectangle 1"/>
          <p:cNvSpPr>
            <a:spLocks noChangeArrowheads="1"/>
          </p:cNvSpPr>
          <p:nvPr/>
        </p:nvSpPr>
        <p:spPr bwMode="auto">
          <a:xfrm>
            <a:off x="928662" y="1399088"/>
            <a:ext cx="72866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бұл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сүйіп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қуана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жасайтын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ісі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ертеңгі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болашағы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мамадығын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қарауы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керек</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Себебі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жауапкершілікті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қажет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етеді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мән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беретін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қасиет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құлық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баласы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мамандықтың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мінезгеде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сәйкес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келуі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міндетті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ойлаймын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таңдаған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салаға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үйлессе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жұмыс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бабында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жетістіктерге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жетелейтіні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анық</a:t>
            </a:r>
            <a:r>
              <a:rPr lang="kk-KZ" sz="2400" dirty="0" smtClean="0">
                <a:latin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000108"/>
            <a:ext cx="7143800" cy="4154984"/>
          </a:xfrm>
          <a:prstGeom prst="rect">
            <a:avLst/>
          </a:prstGeom>
        </p:spPr>
        <p:txBody>
          <a:bodyPr wrap="square">
            <a:spAutoFit/>
          </a:bodyPr>
          <a:lstStyle/>
          <a:p>
            <a:pPr indent="269875" algn="just"/>
            <a:r>
              <a:rPr lang="ru-RU" sz="2400" dirty="0" err="1" smtClean="0">
                <a:latin typeface="Times New Roman" pitchFamily="18" charset="0"/>
                <a:cs typeface="Times New Roman" pitchFamily="18" charset="0"/>
              </a:rPr>
              <a:t>Мамандық таңдау кей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жағдайда баланың жанұялық жағдайына, денсаулығына байланысты</a:t>
            </a:r>
            <a:r>
              <a:rPr lang="ru-RU" sz="2400" dirty="0" smtClean="0">
                <a:latin typeface="Times New Roman" pitchFamily="18" charset="0"/>
                <a:cs typeface="Times New Roman" pitchFamily="18" charset="0"/>
              </a:rPr>
              <a:t> да </a:t>
            </a:r>
            <a:r>
              <a:rPr lang="ru-RU" sz="2400" dirty="0" err="1"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балаларының болашақ мамандығы жөнінде 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ойлағаны жөн.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ойланып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белгілі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мамандыққа баланы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жастай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баулыса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баланың еңбекке көзқарасын қалыптастырып, бейімділігін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арттырады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Егер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баланың және мұғалім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тәрбиешінің оқушының болашақ мамандығы туралы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пікірлері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үйлессе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 таңдаушы қателеспеген болар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еді</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4" name="Picture 2" descr="http://kargoo.gov.kz/files/blogs/1411807281287.JPG"/>
          <p:cNvPicPr>
            <a:picLocks noChangeAspect="1" noChangeArrowheads="1"/>
          </p:cNvPicPr>
          <p:nvPr/>
        </p:nvPicPr>
        <p:blipFill>
          <a:blip r:embed="rId3" cstate="print"/>
          <a:srcRect l="81250" t="70000" b="8333"/>
          <a:stretch>
            <a:fillRect/>
          </a:stretch>
        </p:blipFill>
        <p:spPr bwMode="auto">
          <a:xfrm>
            <a:off x="4857752" y="4929198"/>
            <a:ext cx="3571900" cy="130835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9459" name="Rectangle 3"/>
          <p:cNvSpPr>
            <a:spLocks noChangeArrowheads="1"/>
          </p:cNvSpPr>
          <p:nvPr/>
        </p:nvSpPr>
        <p:spPr bwMode="auto">
          <a:xfrm>
            <a:off x="714348" y="613270"/>
            <a:ext cx="764386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Мамандық таңдау-белгілі бір даярлықты қажет ететін іс-әрекет түрі, тіршілік көзі, дағды жүйесі және жасөспірімдік кезеңде қабылданатын жауапты шешімдердің біреуі. Осы арада мамандық таңдауға ықпал ететін негізгі 7 факторды ескере кеткен жөн.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Схема 4"/>
          <p:cNvGraphicFramePr/>
          <p:nvPr/>
        </p:nvGraphicFramePr>
        <p:xfrm>
          <a:off x="571472" y="2786058"/>
          <a:ext cx="7572428" cy="3357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461" name="Picture 5" descr="https://inyazrf.ru/preview/original/pic/95015_anim_female_teacher.gif"/>
          <p:cNvPicPr>
            <a:picLocks noChangeAspect="1" noChangeArrowheads="1" noCrop="1"/>
          </p:cNvPicPr>
          <p:nvPr/>
        </p:nvPicPr>
        <p:blipFill>
          <a:blip r:embed="rId8" cstate="print"/>
          <a:srcRect/>
          <a:stretch>
            <a:fillRect/>
          </a:stretch>
        </p:blipFill>
        <p:spPr bwMode="auto">
          <a:xfrm>
            <a:off x="642910" y="4357694"/>
            <a:ext cx="965434" cy="15716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0481" name="Rectangle 1"/>
          <p:cNvSpPr>
            <a:spLocks noChangeArrowheads="1"/>
          </p:cNvSpPr>
          <p:nvPr/>
        </p:nvSpPr>
        <p:spPr bwMode="auto">
          <a:xfrm>
            <a:off x="1785918" y="601128"/>
            <a:ext cx="650082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Мамандық таңдаудың мынадай</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ережелерін</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есте</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сақтаған жөн:</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Барынша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көптеген мамандықтарды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керек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және тірш</a:t>
            </a: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і</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лік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еткен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аймақта қандай мамандықтар керектігін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анықтау қажет;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маңызды (қызығулар, мінез</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ерекшеліктері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бейімділіктер</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бағалау, талаптану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деңгейі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Өзіне ұнамды және ыңғайлы мамандықты таңдауы тиіс</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мамандықты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 бойынша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 күшін байқап көру;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83" name="Picture 3" descr="http://kostousowanina.narod.ru/olderfiles/1/knigi-174.gif"/>
          <p:cNvPicPr>
            <a:picLocks noChangeAspect="1" noChangeArrowheads="1" noCrop="1"/>
          </p:cNvPicPr>
          <p:nvPr/>
        </p:nvPicPr>
        <p:blipFill>
          <a:blip r:embed="rId3" cstate="print"/>
          <a:srcRect/>
          <a:stretch>
            <a:fillRect/>
          </a:stretch>
        </p:blipFill>
        <p:spPr bwMode="auto">
          <a:xfrm>
            <a:off x="357158" y="857232"/>
            <a:ext cx="1071570" cy="450059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1505" name="Rectangle 1"/>
          <p:cNvSpPr>
            <a:spLocks noChangeArrowheads="1"/>
          </p:cNvSpPr>
          <p:nvPr/>
        </p:nvSpPr>
        <p:spPr bwMode="auto">
          <a:xfrm>
            <a:off x="928662" y="857232"/>
            <a:ext cx="728667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Мамандық таңдау мотивтерін анықтауға арналған көптеген әдістемелер бар. Оларды қолданып зерттеу жүргізу нәтижесінде балалардың мектеп бітіру шағында мотивациялық сферасы өте нашар көрініс беретіндігі анықталған. Бұл жағдай мектеп түлектерінің қалаулары анықталмастан, болашақ өмір жолын анықтауға өздері үлес қосуға шамасы келмейтіндігін көрсетіп отыр.</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Жеке адамның басқа психикалық қасиеттері де өзара тығыз байланыста болады. Осы байланыстылықты былайша көрсетуге болады:</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қажеттіліктер - қызығушылықтар - объективті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құндылықтар - мотивтер - мақсат - таңдау.</a:t>
            </a:r>
            <a:endParaRPr kumimoji="0" lang="kk-KZ"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571612"/>
            <a:ext cx="6715172" cy="2643206"/>
          </a:xfrm>
          <a:prstGeom prst="rect">
            <a:avLst/>
          </a:prstGeom>
        </p:spPr>
        <p:txBody>
          <a:bodyPr wrap="square">
            <a:prstTxWarp prst="textPlain">
              <a:avLst/>
            </a:prstTxWarp>
            <a:spAutoFit/>
          </a:bodyPr>
          <a:lstStyle/>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Назарларыңызға</a:t>
            </a:r>
          </a:p>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РАҚМЕТ!!!</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380</Words>
  <Application>Microsoft Office PowerPoint</Application>
  <PresentationFormat>Экран (4:3)</PresentationFormat>
  <Paragraphs>26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Ерка</cp:lastModifiedBy>
  <cp:revision>7</cp:revision>
  <dcterms:created xsi:type="dcterms:W3CDTF">2016-11-28T19:20:46Z</dcterms:created>
  <dcterms:modified xsi:type="dcterms:W3CDTF">2023-02-12T19:24:41Z</dcterms:modified>
</cp:coreProperties>
</file>