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3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3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640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5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81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1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1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6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5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9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5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1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7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3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857F-FEFE-4A50-9310-9561B95C971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3220C2-67D5-4436-B3F5-BC11F4D54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66256"/>
            <a:ext cx="11720944" cy="6317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kk-KZ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өкілдіктерінің</a:t>
            </a:r>
          </a:p>
          <a:p>
            <a:pPr marL="0" indent="0">
              <a:buNone/>
            </a:pPr>
            <a:r>
              <a:rPr lang="kk-KZ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ұйымы</a:t>
            </a:r>
            <a:endParaRPr lang="ru-RU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65" y="207821"/>
            <a:ext cx="1656184" cy="155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казах\Desktop\B3545A3F-3676-4C38-83AE-47563311CEB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22" y="207821"/>
            <a:ext cx="1549456" cy="15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62793" y="332154"/>
            <a:ext cx="63540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«Еркіншілік ауылының ЖОББ мектебі» КММ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28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27" y="290945"/>
            <a:ext cx="9947563" cy="1052291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өкілдіктерін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құрудың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981201"/>
            <a:ext cx="11097490" cy="3463636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мүдделерін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қатысуының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</a:t>
            </a: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7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игілігі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бастамаларын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бірлестіктерін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7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218" y="125346"/>
            <a:ext cx="9864436" cy="12808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өкілдіктерін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құрудың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1" y="1731818"/>
            <a:ext cx="10834254" cy="4668982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мүддесінде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бірлестігін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бастамаларын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игілігі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жобалық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бастамалар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актілерді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әзірлеуге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жұмыстарға</a:t>
            </a:r>
            <a:r>
              <a:rPr lang="ru-RU" sz="1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fontAlgn="base">
              <a:buNone/>
            </a:pP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«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ел»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идеясына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адамгершілік-рухани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патриоттық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азаматтық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жетілуді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жауапкершілікті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5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266" y="467417"/>
            <a:ext cx="9717376" cy="1280890"/>
          </a:xfrm>
        </p:spPr>
        <p:txBody>
          <a:bodyPr>
            <a:normAutofit/>
          </a:bodyPr>
          <a:lstStyle/>
          <a:p>
            <a:pPr marL="0" indent="0"/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өкілдіктер ұйымының құрамы: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 descr="C:\Users\Админ\Downloads\WhatsApp Image 2022-03-20 at 15.16.49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/>
          <a:stretch/>
        </p:blipFill>
        <p:spPr bwMode="auto">
          <a:xfrm>
            <a:off x="707353" y="1722374"/>
            <a:ext cx="1653578" cy="2184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36999"/>
          <a:stretch/>
        </p:blipFill>
        <p:spPr>
          <a:xfrm>
            <a:off x="8321448" y="1599842"/>
            <a:ext cx="1811010" cy="239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6967" r="8822" b="9061"/>
          <a:stretch/>
        </p:blipFill>
        <p:spPr>
          <a:xfrm>
            <a:off x="2573070" y="3204191"/>
            <a:ext cx="1662412" cy="2337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2934" r="9658" b="20061"/>
          <a:stretch/>
        </p:blipFill>
        <p:spPr>
          <a:xfrm>
            <a:off x="6286655" y="3204190"/>
            <a:ext cx="1716644" cy="2337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5500" r="20622"/>
          <a:stretch/>
        </p:blipFill>
        <p:spPr>
          <a:xfrm>
            <a:off x="10315664" y="3204191"/>
            <a:ext cx="1613100" cy="2337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14561"/>
          <a:stretch/>
        </p:blipFill>
        <p:spPr>
          <a:xfrm>
            <a:off x="4432271" y="1632648"/>
            <a:ext cx="1617569" cy="2274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11758" y="4197284"/>
            <a:ext cx="1938753" cy="4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Тимурқызы Еркежан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360931" y="5832120"/>
            <a:ext cx="1938753" cy="4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Хуаныш Бекзат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299684" y="4197284"/>
            <a:ext cx="1938753" cy="4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Саятқызы Ақнұрай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246694" y="5832120"/>
            <a:ext cx="1938753" cy="4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Дәулетханұлы Әсет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0132458" y="5832120"/>
            <a:ext cx="1938753" cy="4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Салкынбаев Диас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8185447" y="4255239"/>
            <a:ext cx="2208671" cy="474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Эрболатқызы Алтынай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5" y="721091"/>
            <a:ext cx="10099963" cy="872182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«Адам құқығы, бала құқығын қорғаудан басталады»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4363" y="1593273"/>
            <a:ext cx="11148145" cy="5021840"/>
          </a:xfrm>
        </p:spPr>
        <p:txBody>
          <a:bodyPr/>
          <a:lstStyle/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  <a:p>
            <a:endParaRPr lang="kk-KZ" dirty="0"/>
          </a:p>
          <a:p>
            <a:endParaRPr lang="kk-KZ" dirty="0" smtClean="0"/>
          </a:p>
        </p:txBody>
      </p:sp>
      <p:pic>
        <p:nvPicPr>
          <p:cNvPr id="2052" name="Picture 4" descr="Сынып сағаты БАЛА ҚҰҚЫҚТАРЫ ТУРАЛЫ КОНВЕНЦИЯ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19" y="1896150"/>
            <a:ext cx="2481624" cy="36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Бала құқығы - асыл қазы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7" t="59244" r="7096" b="7479"/>
          <a:stretch/>
        </p:blipFill>
        <p:spPr bwMode="auto">
          <a:xfrm>
            <a:off x="1180628" y="1896150"/>
            <a:ext cx="2591234" cy="37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Бүгін – Қазақстан Республикасының Конституция күні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3" b="10126"/>
          <a:stretch/>
        </p:blipFill>
        <p:spPr bwMode="auto">
          <a:xfrm>
            <a:off x="4219283" y="4104193"/>
            <a:ext cx="3824472" cy="20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qyzylqoga.kz/images/tu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9305" r="10668" b="5400"/>
          <a:stretch/>
        </p:blipFill>
        <p:spPr bwMode="auto">
          <a:xfrm>
            <a:off x="4219284" y="1593273"/>
            <a:ext cx="3824471" cy="20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Қазақстан Республикасындағы баланың құқықтары туралы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20019" r="6297" b="10561"/>
          <a:stretch/>
        </p:blipFill>
        <p:spPr bwMode="auto">
          <a:xfrm>
            <a:off x="1814946" y="1371599"/>
            <a:ext cx="9351818" cy="50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25782" y="471710"/>
            <a:ext cx="9240982" cy="899890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Республикасындағы баланың құқықтары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09454" y="471710"/>
            <a:ext cx="6483927" cy="899890"/>
          </a:xfrm>
        </p:spPr>
        <p:txBody>
          <a:bodyPr>
            <a:normAutofit fontScale="90000"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 құқығың – менің құқығым!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18961"/>
          <a:stretch/>
        </p:blipFill>
        <p:spPr>
          <a:xfrm>
            <a:off x="2171698" y="1060201"/>
            <a:ext cx="8274629" cy="57977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392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41420" y="610256"/>
            <a:ext cx="8063344" cy="899890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 білімді іске асыру жолдары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 b="15166"/>
          <a:stretch/>
        </p:blipFill>
        <p:spPr>
          <a:xfrm>
            <a:off x="688039" y="1487253"/>
            <a:ext cx="3135816" cy="210107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4242" r="7273" b="26263"/>
          <a:stretch/>
        </p:blipFill>
        <p:spPr>
          <a:xfrm>
            <a:off x="4457807" y="1487252"/>
            <a:ext cx="3207112" cy="2101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6768" r="6969" b="13333"/>
          <a:stretch/>
        </p:blipFill>
        <p:spPr>
          <a:xfrm>
            <a:off x="4457807" y="3954670"/>
            <a:ext cx="3207112" cy="2238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4091" b="24242"/>
          <a:stretch/>
        </p:blipFill>
        <p:spPr>
          <a:xfrm>
            <a:off x="688039" y="3954671"/>
            <a:ext cx="3135816" cy="22383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9" t="18182" b="33536"/>
          <a:stretch/>
        </p:blipFill>
        <p:spPr>
          <a:xfrm>
            <a:off x="8146472" y="1487253"/>
            <a:ext cx="3297383" cy="20781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7475"/>
          <a:stretch/>
        </p:blipFill>
        <p:spPr>
          <a:xfrm>
            <a:off x="8146472" y="3977500"/>
            <a:ext cx="3297383" cy="2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</TotalTime>
  <Words>171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     Балалар өкілдіктерін құрудың негізгі мақсаттары: </vt:lpstr>
      <vt:lpstr> Балалар өкілдіктерін құрудың негізгі міндеттері: </vt:lpstr>
      <vt:lpstr>Балалар өкілдіктер ұйымының құрамы: </vt:lpstr>
      <vt:lpstr>«Адам құқығы, бала құқығын қорғаудан басталады»</vt:lpstr>
      <vt:lpstr>Қазақстан Республикасындағы баланың құқықтары </vt:lpstr>
      <vt:lpstr>Сенің құқығың – менің құқығым!</vt:lpstr>
      <vt:lpstr>Құқықтық білімді іске асыру жолдары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Ерейментау ауданы «Еркіншілік ауылының ЖОББ мектебі» КММ Бала өкілдері ұйым мүшесінің жоспары:       Мектепте адамгершілігі жоғары, жауапты, бастамашыл, әлеуметтік құзіреті азамат пен патриот тұлға ретінде қалыптастыруға жағдай жасау. Оқушылардың  саяси-құқықтық білімдерін арттыру; заңды мүдделерін қорғау. </dc:title>
  <dc:creator>Админ</dc:creator>
  <cp:lastModifiedBy>Админ</cp:lastModifiedBy>
  <cp:revision>38</cp:revision>
  <dcterms:created xsi:type="dcterms:W3CDTF">2022-03-20T12:58:06Z</dcterms:created>
  <dcterms:modified xsi:type="dcterms:W3CDTF">2022-03-23T07:10:46Z</dcterms:modified>
</cp:coreProperties>
</file>