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49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97763" y="572306"/>
            <a:ext cx="9826859" cy="505230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751" y="454169"/>
            <a:ext cx="10080625" cy="1249621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9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103630" y="2060825"/>
            <a:ext cx="6113130" cy="1010723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833052" y="513238"/>
            <a:ext cx="8568531" cy="1215493"/>
          </a:xfrm>
        </p:spPr>
        <p:txBody>
          <a:bodyPr/>
          <a:lstStyle>
            <a:lvl1pPr>
              <a:defRPr sz="2975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504031" y="5163876"/>
            <a:ext cx="2352146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444214" y="5163876"/>
            <a:ext cx="3192198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r>
              <a:t>Footer</a:t>
            </a:r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7224448" y="5163876"/>
            <a:ext cx="2352146" cy="3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AA7BDDBF-5E9D-47E5-9D49-402BF37B50C2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227085"/>
            <a:ext cx="2268141" cy="48383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227085"/>
            <a:ext cx="6636411" cy="4838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C8DB1B9-D991-4F7B-AC3A-27F5637CF475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413700"/>
            <a:ext cx="8694539" cy="235879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3794806"/>
            <a:ext cx="8694539" cy="1240432"/>
          </a:xfrm>
        </p:spPr>
        <p:txBody>
          <a:bodyPr/>
          <a:lstStyle>
            <a:lvl1pPr marL="0" indent="0">
              <a:buNone/>
              <a:defRPr sz="1985"/>
            </a:lvl1pPr>
            <a:lvl2pPr marL="377825" indent="0">
              <a:buNone/>
              <a:defRPr sz="1655"/>
            </a:lvl2pPr>
            <a:lvl3pPr marL="756285" indent="0">
              <a:buNone/>
              <a:defRPr sz="1490"/>
            </a:lvl3pPr>
            <a:lvl4pPr marL="1134110" indent="0">
              <a:buNone/>
              <a:defRPr sz="1325"/>
            </a:lvl4pPr>
            <a:lvl5pPr marL="1511935" indent="0">
              <a:buNone/>
              <a:defRPr sz="1325"/>
            </a:lvl5pPr>
            <a:lvl6pPr marL="1890395" indent="0">
              <a:buNone/>
              <a:defRPr sz="1325"/>
            </a:lvl6pPr>
            <a:lvl7pPr marL="2268220" indent="0">
              <a:buNone/>
              <a:defRPr sz="1325"/>
            </a:lvl7pPr>
            <a:lvl8pPr marL="2646045" indent="0">
              <a:buNone/>
              <a:defRPr sz="1325"/>
            </a:lvl8pPr>
            <a:lvl9pPr marL="3024505" indent="0">
              <a:buNone/>
              <a:defRPr sz="13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323128"/>
            <a:ext cx="4452276" cy="3742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323128"/>
            <a:ext cx="4452276" cy="37423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BDC357C-9C2B-45B7-BBAC-35E50F038DD5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01904"/>
            <a:ext cx="8694539" cy="10960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794" y="1390073"/>
            <a:ext cx="4265014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794" y="2071326"/>
            <a:ext cx="4265014" cy="3046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1390073"/>
            <a:ext cx="4286016" cy="68125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2071326"/>
            <a:ext cx="4286016" cy="30466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B6E16A1-7F42-44B9-BCBB-0ECF7911655F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4688DF2-B528-41CC-9D05-0CAAC3654D8B}" type="slidenum">
              <a:rPr/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78037"/>
            <a:ext cx="3251702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016" y="816454"/>
            <a:ext cx="5103316" cy="402976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1701165"/>
            <a:ext cx="3251702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94" y="378037"/>
            <a:ext cx="3251702" cy="132312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016" y="816454"/>
            <a:ext cx="5103316" cy="4029766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794" y="1701165"/>
            <a:ext cx="3251702" cy="3151619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51" y="275652"/>
            <a:ext cx="10080625" cy="834831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9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6391396" y="3670106"/>
            <a:ext cx="3682228" cy="1929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504031" y="227085"/>
            <a:ext cx="9072563" cy="94509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504031" y="1323128"/>
            <a:ext cx="9072563" cy="3742301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504031" y="5163876"/>
            <a:ext cx="2352146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160"/>
            </a:lvl1pPr>
          </a:lstStyle>
          <a:p>
            <a:r>
              <a:rPr lang="en-US" sz="1400" b="0" strike="noStrike" spc="-1">
                <a:latin typeface="Times New Roman" panose="02020603050405020304"/>
              </a:rPr>
              <a:t>&lt;дата/время&gt;</a:t>
            </a:r>
            <a:endParaRPr lang="en-US" sz="1400" b="0" strike="noStrike" spc="-1">
              <a:latin typeface="Times New Roman" panose="02020603050405020304"/>
            </a:endParaRPr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444214" y="5163876"/>
            <a:ext cx="3192198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160"/>
            </a:lvl1pPr>
          </a:lstStyle>
          <a:p>
            <a:pPr algn="ctr">
              <a:buNone/>
            </a:pPr>
            <a:r>
              <a:rPr lang="en-US" sz="1400" b="0" strike="noStrike" spc="-1">
                <a:latin typeface="Times New Roman" panose="02020603050405020304"/>
              </a:rPr>
              <a:t>&lt;нижний колонтитул&gt;</a:t>
            </a:r>
            <a:endParaRPr lang="en-US" sz="1400" b="0" strike="noStrike" spc="-1">
              <a:latin typeface="Times New Roman" panose="02020603050405020304"/>
            </a:endParaRPr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7224448" y="5163876"/>
            <a:ext cx="2352146" cy="3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160"/>
            </a:lvl1pPr>
          </a:lstStyle>
          <a:p>
            <a:pPr algn="r">
              <a:buNone/>
            </a:pPr>
            <a:fld id="{BF5E74A4-90F6-40D6-9846-CA94B2BAD505}" type="slidenum">
              <a:rPr lang="en-US" sz="1400" b="0" strike="noStrike" spc="-1">
                <a:latin typeface="Times New Roman" panose="02020603050405020304"/>
              </a:rPr>
            </a:fld>
            <a:endParaRPr lang="en-US" sz="1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4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283845" indent="-283210" algn="l" rtl="0" fontAlgn="base">
        <a:spcBef>
          <a:spcPts val="80"/>
        </a:spcBef>
        <a:spcAft>
          <a:spcPct val="0"/>
        </a:spcAft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14045" indent="-236220" algn="l" rtl="0" fontAlgn="base">
        <a:spcBef>
          <a:spcPts val="80"/>
        </a:spcBef>
        <a:spcAft>
          <a:spcPct val="0"/>
        </a:spcAft>
        <a:buChar char="–"/>
        <a:defRPr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rtl="0" fontAlgn="base">
        <a:spcBef>
          <a:spcPts val="80"/>
        </a:spcBef>
        <a:spcAft>
          <a:spcPct val="0"/>
        </a:spcAft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323340" indent="-189230" algn="l" rtl="0" fontAlgn="base">
        <a:spcBef>
          <a:spcPts val="80"/>
        </a:spcBef>
        <a:spcAft>
          <a:spcPct val="0"/>
        </a:spcAft>
        <a:buChar char="–"/>
        <a:defRPr sz="1655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rtl="0" fontAlgn="base">
        <a:spcBef>
          <a:spcPts val="80"/>
        </a:spcBef>
        <a:spcAft>
          <a:spcPct val="0"/>
        </a:spcAft>
        <a:buChar char="»"/>
        <a:defRPr sz="1655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745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9039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450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79920"/>
            <a:ext cx="9071640" cy="153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en-US" sz="3200" b="0" strike="noStrike" spc="-1">
                <a:latin typeface="Arial" panose="020B0604020202020204"/>
              </a:rPr>
              <a:t>Семь шагов к взвешенному решению,</a:t>
            </a:r>
            <a:br>
              <a:rPr sz="3200"/>
            </a:br>
            <a:r>
              <a:rPr lang="en-US" sz="3200" b="0" strike="noStrike" spc="-1">
                <a:latin typeface="Arial" panose="020B0604020202020204"/>
              </a:rPr>
              <a:t>или о выборе профессии.</a:t>
            </a:r>
            <a:br>
              <a:rPr sz="4400"/>
            </a:br>
            <a:endParaRPr lang="en-US" sz="3200" b="0" strike="noStrike" spc="-1">
              <a:latin typeface="Arial" panose="020B0604020202020204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Спасибо за ваше внимание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" sz="4400" b="0" strike="noStrike" spc="-1">
                <a:latin typeface="Arial" panose="020B0604020202020204"/>
              </a:rPr>
              <a:t>Первый шаг заключается в</a:t>
            </a:r>
            <a:endParaRPr lang="" sz="4400" b="0" strike="noStrike" spc="-1">
              <a:latin typeface="Arial" panose="020B0604020202020204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r>
              <a:rPr lang="en-US" sz="3200" b="0" strike="noStrike" spc="-1">
                <a:latin typeface="Arial" panose="020B0604020202020204"/>
              </a:rPr>
              <a:t>Состав</a:t>
            </a:r>
            <a:r>
              <a:rPr lang="" altLang="en-US" sz="3200" b="0" strike="noStrike" spc="-1">
                <a:latin typeface="Arial" panose="020B0604020202020204"/>
              </a:rPr>
              <a:t>лении</a:t>
            </a:r>
            <a:r>
              <a:rPr lang="en-US" sz="3200" b="0" strike="noStrike" spc="-1">
                <a:latin typeface="Arial" panose="020B0604020202020204"/>
              </a:rPr>
              <a:t> спис</a:t>
            </a:r>
            <a:r>
              <a:rPr lang="" altLang="en-US" sz="3200" b="0" strike="noStrike" spc="-1">
                <a:latin typeface="Arial" panose="020B0604020202020204"/>
              </a:rPr>
              <a:t>ка</a:t>
            </a:r>
            <a:r>
              <a:rPr lang="en-US" sz="3200" b="0" strike="noStrike" spc="-1">
                <a:latin typeface="Arial" panose="020B0604020202020204"/>
              </a:rPr>
              <a:t> подходящих профессий.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которые Вам нравятся, интересны.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по которым Вы хотели бы работать,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которые Вам подходят.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" altLang="en-US" sz="4400" b="0" strike="noStrike" spc="-1">
                <a:latin typeface="Arial" panose="020B0604020202020204"/>
              </a:rPr>
              <a:t>Второй шаг заключается в</a:t>
            </a:r>
            <a:endParaRPr lang="" altLang="en-US" sz="4400" b="0" strike="noStrike" spc="-1">
              <a:latin typeface="Arial" panose="020B0604020202020204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0000"/>
          </a:bodyPr>
          <a:p>
            <a:r>
              <a:rPr lang="en-US" sz="3200" b="0" strike="noStrike" spc="-1">
                <a:latin typeface="Arial" panose="020B0604020202020204"/>
              </a:rPr>
              <a:t>Состав</a:t>
            </a:r>
            <a:r>
              <a:rPr lang="" altLang="en-US" sz="3200" b="0" strike="noStrike" spc="-1">
                <a:latin typeface="Arial" panose="020B0604020202020204"/>
              </a:rPr>
              <a:t>лении</a:t>
            </a:r>
            <a:r>
              <a:rPr lang="en-US" sz="3200" b="0" strike="noStrike" spc="-1">
                <a:latin typeface="Arial" panose="020B0604020202020204"/>
              </a:rPr>
              <a:t> переч</a:t>
            </a:r>
            <a:r>
              <a:rPr lang="" altLang="en-US" sz="3200" b="0" strike="noStrike" spc="-1">
                <a:latin typeface="Arial" panose="020B0604020202020204"/>
              </a:rPr>
              <a:t>ня</a:t>
            </a:r>
            <a:r>
              <a:rPr lang="en-US" sz="3200" b="0" strike="noStrike" spc="-1">
                <a:latin typeface="Arial" panose="020B0604020202020204"/>
              </a:rPr>
              <a:t> требований выбираемой профессии.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будущий род занятий;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жизненные ценности;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жизненные цели;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мои сегодняшние горячие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проблемы;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реальное трудоустройств по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специальности;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желательный уровень проф. подготовки;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выбираемая профессия и мои склонности и способности;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желательные содержание, характер и условия работы.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" altLang="en-US" sz="4400" b="0" strike="noStrike" spc="-1">
                <a:latin typeface="Arial" panose="020B0604020202020204"/>
              </a:rPr>
              <a:t>Третий Шаг это</a:t>
            </a:r>
            <a:endParaRPr lang="" altLang="en-US" sz="4400" b="0" strike="noStrike" spc="-1">
              <a:latin typeface="Arial" panose="020B0604020202020204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20000"/>
          </a:bodyPr>
          <a:p>
            <a:r>
              <a:rPr lang="en-US" sz="3200" b="0" strike="noStrike" spc="-1">
                <a:latin typeface="Arial" panose="020B0604020202020204"/>
              </a:rPr>
              <a:t>Определ</a:t>
            </a:r>
            <a:r>
              <a:rPr lang="" altLang="en-US" sz="3200" b="0" strike="noStrike" spc="-1">
                <a:latin typeface="Arial" panose="020B0604020202020204"/>
              </a:rPr>
              <a:t>ение</a:t>
            </a:r>
            <a:r>
              <a:rPr lang="en-US" sz="3200" b="0" strike="noStrike" spc="-1">
                <a:latin typeface="Arial" panose="020B0604020202020204"/>
              </a:rPr>
              <a:t> значимост</a:t>
            </a:r>
            <a:r>
              <a:rPr lang="" altLang="en-US" sz="3200" b="0" strike="noStrike" spc="-1">
                <a:latin typeface="Arial" panose="020B0604020202020204"/>
              </a:rPr>
              <a:t>и</a:t>
            </a:r>
            <a:r>
              <a:rPr lang="en-US" sz="3200" b="0" strike="noStrike" spc="-1">
                <a:latin typeface="Arial" panose="020B0604020202020204"/>
              </a:rPr>
              <a:t> каждого требования.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Определите, насколько все перечисленные требования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значимы.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Может быть, есть менее важные требования, которые по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большому счету, можно и не учитывать.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" altLang="en-US" sz="4400" b="0" strike="noStrike" spc="-1">
                <a:latin typeface="Arial" panose="020B0604020202020204"/>
              </a:rPr>
              <a:t>Четв</a:t>
            </a:r>
            <a:r>
              <a:rPr lang="ru-RU" altLang="" sz="4400" b="0" strike="noStrike" spc="-1">
                <a:latin typeface="Arial" panose="020B0604020202020204"/>
              </a:rPr>
              <a:t>ё</a:t>
            </a:r>
            <a:r>
              <a:rPr lang="" altLang="en-US" sz="4400" b="0" strike="noStrike" spc="-1">
                <a:latin typeface="Arial" panose="020B0604020202020204"/>
              </a:rPr>
              <a:t>ртый шаг </a:t>
            </a:r>
            <a:endParaRPr lang="" altLang="en-US" sz="4400" b="0" strike="noStrike" spc="-1">
              <a:latin typeface="Arial" panose="020B0604020202020204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p>
            <a:r>
              <a:rPr lang="en-US" sz="3200" b="0" strike="noStrike" spc="-1">
                <a:latin typeface="Arial" panose="020B0604020202020204"/>
              </a:rPr>
              <a:t>Оценить своё соответствие требованиям каждой из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подходящих профессий.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Кроме тех требований, которые есть у Вас профессии.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Проанализируйте, развиты ли у Вас профессиональные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качества, отвечают ли ваши интеллектуальные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способности, психологические особенности, состояние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здоровья требованиям профессии.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>
              <a:buNone/>
            </a:pPr>
            <a:r>
              <a:rPr lang="ru-RU" altLang="en-US" sz="4400" b="0" strike="noStrike" spc="-1">
                <a:latin typeface="Arial" panose="020B0604020202020204"/>
              </a:rPr>
              <a:t>Пятый шаг</a:t>
            </a:r>
            <a:endParaRPr lang="ru-RU" altLang="en-US" sz="4400" b="0" strike="noStrike" spc="-1">
              <a:latin typeface="Arial" panose="020B0604020202020204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r>
              <a:rPr lang="en-US" sz="3200" b="0" strike="noStrike" spc="-1">
                <a:latin typeface="Arial" panose="020B0604020202020204"/>
              </a:rPr>
              <a:t> Подсчитать и проанализировать результаты.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 Проанализируйте, какая профессия из всего списка</a:t>
            </a:r>
            <a:endParaRPr lang="en-US" sz="3200" b="0" strike="noStrike" spc="-1">
              <a:latin typeface="Arial" panose="020B0604020202020204"/>
            </a:endParaRPr>
          </a:p>
          <a:p>
            <a:r>
              <a:rPr lang="en-US" sz="3200" b="0" strike="noStrike" spc="-1">
                <a:latin typeface="Arial" panose="020B0604020202020204"/>
              </a:rPr>
              <a:t>больше других подходит Вам по всем пунктам.</a:t>
            </a:r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Шестой шаг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Проверить результаты.</a:t>
            </a:r>
            <a:endParaRPr lang="ru-RU" altLang="en-US"/>
          </a:p>
          <a:p>
            <a:r>
              <a:rPr lang="ru-RU" altLang="en-US"/>
              <a:t> Чтобы убедиться в правильности Ваших размышлений,</a:t>
            </a:r>
            <a:endParaRPr lang="ru-RU" altLang="en-US"/>
          </a:p>
          <a:p>
            <a:r>
              <a:rPr lang="ru-RU" altLang="en-US"/>
              <a:t>обсудите своё решение с друзьями, родителями,</a:t>
            </a:r>
            <a:endParaRPr lang="ru-RU" altLang="en-US"/>
          </a:p>
          <a:p>
            <a:r>
              <a:rPr lang="ru-RU" altLang="en-US"/>
              <a:t>учителями, психологом</a:t>
            </a:r>
            <a:endParaRPr lang="ru-R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Седьмой шаг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Определить основные практические шаги к успеху</a:t>
            </a:r>
            <a:endParaRPr lang="ru-RU" altLang="en-US"/>
          </a:p>
          <a:p>
            <a:r>
              <a:rPr lang="ru-RU" altLang="en-US"/>
              <a:t> Итак, Вы приняли решение, теперь важно определить: в</a:t>
            </a:r>
            <a:endParaRPr lang="ru-RU" altLang="en-US"/>
          </a:p>
          <a:p>
            <a:r>
              <a:rPr lang="ru-RU" altLang="en-US"/>
              <a:t>каком учебном заведении Вы сможете получить</a:t>
            </a:r>
            <a:endParaRPr lang="ru-RU" altLang="en-US"/>
          </a:p>
          <a:p>
            <a:r>
              <a:rPr lang="ru-RU" altLang="en-US"/>
              <a:t>профессиональное образование, как развивать в себе</a:t>
            </a:r>
            <a:endParaRPr lang="ru-RU" altLang="en-US"/>
          </a:p>
          <a:p>
            <a:r>
              <a:rPr lang="ru-RU" altLang="en-US"/>
              <a:t>профессионально важные качества, как можно получить</a:t>
            </a:r>
            <a:endParaRPr lang="ru-RU" altLang="en-US"/>
          </a:p>
          <a:p>
            <a:r>
              <a:rPr lang="ru-RU" altLang="en-US"/>
              <a:t>практический опыт работы по данной специальности,</a:t>
            </a:r>
            <a:endParaRPr lang="ru-RU" altLang="en-US"/>
          </a:p>
          <a:p>
            <a:r>
              <a:rPr lang="ru-RU" altLang="en-US"/>
              <a:t>как повысить свою конкурентоспособность на рынке</a:t>
            </a:r>
            <a:endParaRPr lang="ru-RU" altLang="en-US"/>
          </a:p>
          <a:p>
            <a:r>
              <a:rPr lang="ru-RU" altLang="en-US"/>
              <a:t>труда.</a:t>
            </a:r>
            <a:endParaRPr lang="ru-RU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ym typeface="+mn-ea"/>
              </a:rPr>
              <a:t>УВАЖАЕМЫЕ, РОДИТЕЛИ!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1400"/>
              <a:t>Вашему ребенку нужна поддержка психолога</a:t>
            </a:r>
            <a:endParaRPr lang="ru-RU" altLang="en-US" sz="1400"/>
          </a:p>
          <a:p>
            <a:r>
              <a:rPr lang="ru-RU" altLang="en-US" sz="1400"/>
              <a:t> при выборе профессии, если:</a:t>
            </a:r>
            <a:endParaRPr lang="ru-RU" altLang="en-US" sz="1400"/>
          </a:p>
          <a:p>
            <a:r>
              <a:rPr lang="ru-RU" altLang="en-US" sz="1400"/>
              <a:t> профессии, которые ребенок наметил для себя как</a:t>
            </a:r>
            <a:endParaRPr lang="ru-RU" altLang="en-US" sz="1400"/>
          </a:p>
          <a:p>
            <a:r>
              <a:rPr lang="ru-RU" altLang="en-US" sz="1400"/>
              <a:t>желанные, мало согласуются друг с другом, например вебдизайнер и менеджер;</a:t>
            </a:r>
            <a:endParaRPr lang="ru-RU" altLang="en-US" sz="1400"/>
          </a:p>
          <a:p>
            <a:r>
              <a:rPr lang="ru-RU" altLang="en-US" sz="1400"/>
              <a:t> ребенок всячески отказывается обсуждать проблему</a:t>
            </a:r>
            <a:endParaRPr lang="ru-RU" altLang="en-US" sz="1400"/>
          </a:p>
          <a:p>
            <a:r>
              <a:rPr lang="ru-RU" altLang="en-US" sz="1400"/>
              <a:t>выбора профессии;</a:t>
            </a:r>
            <a:endParaRPr lang="ru-RU" altLang="en-US" sz="1400"/>
          </a:p>
          <a:p>
            <a:r>
              <a:rPr lang="ru-RU" altLang="en-US" sz="1400"/>
              <a:t> сообразительный и активный ребенок не очень хорошо</a:t>
            </a:r>
            <a:endParaRPr lang="ru-RU" altLang="en-US" sz="1400"/>
          </a:p>
          <a:p>
            <a:r>
              <a:rPr lang="ru-RU" altLang="en-US" sz="1400"/>
              <a:t>успевает в школе;</a:t>
            </a:r>
            <a:endParaRPr lang="ru-RU" altLang="en-US" sz="1400"/>
          </a:p>
          <a:p>
            <a:r>
              <a:rPr lang="ru-RU" altLang="en-US" sz="1400"/>
              <a:t> выбор, сделанный ребенком, резко расходится с вашими</a:t>
            </a:r>
            <a:endParaRPr lang="ru-RU" altLang="en-US" sz="1400"/>
          </a:p>
          <a:p>
            <a:r>
              <a:rPr lang="ru-RU" altLang="en-US" sz="1400"/>
              <a:t>ожиданиями;</a:t>
            </a:r>
            <a:endParaRPr lang="ru-RU" altLang="en-US" sz="1400"/>
          </a:p>
          <a:p>
            <a:r>
              <a:rPr lang="ru-RU" altLang="en-US" sz="1400"/>
              <a:t> ребенок нередко принимает решения под влиянием своих</a:t>
            </a:r>
            <a:endParaRPr lang="ru-RU" altLang="en-US" sz="1400"/>
          </a:p>
          <a:p>
            <a:r>
              <a:rPr lang="ru-RU" altLang="en-US" sz="1400"/>
              <a:t>друзей;</a:t>
            </a:r>
            <a:endParaRPr lang="ru-RU" altLang="en-US" sz="1400"/>
          </a:p>
          <a:p>
            <a:r>
              <a:rPr lang="ru-RU" altLang="en-US" sz="1400"/>
              <a:t> хотя бы один из родителей был безработным более пяти</a:t>
            </a:r>
            <a:endParaRPr lang="ru-RU" altLang="en-US" sz="1400"/>
          </a:p>
          <a:p>
            <a:r>
              <a:rPr lang="ru-RU" altLang="en-US" sz="1400"/>
              <a:t>месяцев</a:t>
            </a:r>
            <a:endParaRPr lang="ru-RU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2413</Words>
  <Application>WPS Presentation</Application>
  <PresentationFormat/>
  <Paragraphs>84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SimSun</vt:lpstr>
      <vt:lpstr>Wingdings</vt:lpstr>
      <vt:lpstr>Arial</vt:lpstr>
      <vt:lpstr>Symbol</vt:lpstr>
      <vt:lpstr>Times New Roman</vt:lpstr>
      <vt:lpstr>Microsoft YaHei</vt:lpstr>
      <vt:lpstr>Arial Unicode MS</vt:lpstr>
      <vt:lpstr>DejaVu Sans</vt:lpstr>
      <vt:lpstr>Calibri</vt:lpstr>
      <vt:lpstr>Business Cooperate</vt:lpstr>
      <vt:lpstr>Семь шагов к взвешенному решению, или о выборе профессии.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Damir</cp:lastModifiedBy>
  <cp:revision>2</cp:revision>
  <dcterms:created xsi:type="dcterms:W3CDTF">2022-10-03T19:19:46Z</dcterms:created>
  <dcterms:modified xsi:type="dcterms:W3CDTF">2022-10-03T19:26:50Z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970B8FCD6B064FD69B35ABA105656F0F</vt:lpwstr>
  </property>
  <property fmtid="{D5CDD505-2E9C-101B-9397-08002B2CF9AE}" pid="3" name="KSOProductBuildVer">
    <vt:lpwstr>1049-11.2.0.11341</vt:lpwstr>
  </property>
</Properties>
</file>