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9" r:id="rId2"/>
    <p:sldId id="295" r:id="rId3"/>
    <p:sldId id="261" r:id="rId4"/>
    <p:sldId id="283" r:id="rId5"/>
    <p:sldId id="286" r:id="rId6"/>
    <p:sldId id="269" r:id="rId7"/>
    <p:sldId id="282" r:id="rId8"/>
    <p:sldId id="292" r:id="rId9"/>
    <p:sldId id="290" r:id="rId10"/>
    <p:sldId id="279" r:id="rId11"/>
    <p:sldId id="280" r:id="rId12"/>
    <p:sldId id="281" r:id="rId13"/>
    <p:sldId id="297" r:id="rId14"/>
    <p:sldId id="298" r:id="rId15"/>
    <p:sldId id="299" r:id="rId16"/>
  </p:sldIdLst>
  <p:sldSz cx="9144000" cy="5143500" type="screen16x9"/>
  <p:notesSz cx="6669088" cy="9928225"/>
  <p:defaultTextStyle>
    <a:defPPr>
      <a:defRPr lang="ru-RU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585" autoAdjust="0"/>
  </p:normalViewPr>
  <p:slideViewPr>
    <p:cSldViewPr>
      <p:cViewPr varScale="1">
        <p:scale>
          <a:sx n="145" d="100"/>
          <a:sy n="145" d="100"/>
        </p:scale>
        <p:origin x="222" y="108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30" y="-84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7DE30A-FC3B-429E-892B-E2370AF597E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B3A6D6-AD3D-41F7-B88B-49A6964FCDB9}">
      <dgm:prSet phldrT="[Текст]" custT="1"/>
      <dgm:spPr/>
      <dgm:t>
        <a:bodyPr/>
        <a:lstStyle/>
        <a:p>
          <a:r>
            <a:rPr lang="ru-R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Январь</a:t>
          </a:r>
        </a:p>
      </dgm:t>
    </dgm:pt>
    <dgm:pt modelId="{E71093D4-DBEC-480D-8284-A467B31B7206}" type="parTrans" cxnId="{B8A97AEE-2EC0-46BB-948B-31EAAC169AEF}">
      <dgm:prSet/>
      <dgm:spPr/>
      <dgm:t>
        <a:bodyPr/>
        <a:lstStyle/>
        <a:p>
          <a:endParaRPr lang="ru-RU"/>
        </a:p>
      </dgm:t>
    </dgm:pt>
    <dgm:pt modelId="{B07FADAA-52C5-400A-AD1D-0F9BE30100E3}" type="sibTrans" cxnId="{B8A97AEE-2EC0-46BB-948B-31EAAC169AEF}">
      <dgm:prSet/>
      <dgm:spPr/>
      <dgm:t>
        <a:bodyPr/>
        <a:lstStyle/>
        <a:p>
          <a:endParaRPr lang="ru-RU"/>
        </a:p>
      </dgm:t>
    </dgm:pt>
    <dgm:pt modelId="{5D415CEF-D286-4E48-A4B2-62778CCEF6FD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48 баллов</a:t>
          </a:r>
        </a:p>
      </dgm:t>
    </dgm:pt>
    <dgm:pt modelId="{FFC16AB6-0C48-44D7-AD50-164DAA89F0D7}" type="parTrans" cxnId="{C085F566-05DD-4B42-A1D8-62151BDBA874}">
      <dgm:prSet/>
      <dgm:spPr/>
      <dgm:t>
        <a:bodyPr/>
        <a:lstStyle/>
        <a:p>
          <a:endParaRPr lang="ru-RU"/>
        </a:p>
      </dgm:t>
    </dgm:pt>
    <dgm:pt modelId="{9EF97572-CC31-4DC5-912B-0EE9999D6C38}" type="sibTrans" cxnId="{C085F566-05DD-4B42-A1D8-62151BDBA874}">
      <dgm:prSet/>
      <dgm:spPr/>
      <dgm:t>
        <a:bodyPr/>
        <a:lstStyle/>
        <a:p>
          <a:endParaRPr lang="ru-RU"/>
        </a:p>
      </dgm:t>
    </dgm:pt>
    <dgm:pt modelId="{FECEC29C-ABDF-41B1-B080-1DDE62462726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80</a:t>
          </a:r>
        </a:p>
        <a:p>
          <a:r>
            <a: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баллов</a:t>
          </a:r>
        </a:p>
      </dgm:t>
    </dgm:pt>
    <dgm:pt modelId="{58BBEAD5-70A8-42EB-84CE-41A95B99C436}" type="parTrans" cxnId="{0882D368-F8AC-4842-A930-B55986A2C6B3}">
      <dgm:prSet/>
      <dgm:spPr/>
      <dgm:t>
        <a:bodyPr/>
        <a:lstStyle/>
        <a:p>
          <a:endParaRPr lang="ru-RU"/>
        </a:p>
      </dgm:t>
    </dgm:pt>
    <dgm:pt modelId="{5B088F77-C70F-4B7A-9298-7CDF52A055F8}" type="sibTrans" cxnId="{0882D368-F8AC-4842-A930-B55986A2C6B3}">
      <dgm:prSet/>
      <dgm:spPr/>
      <dgm:t>
        <a:bodyPr/>
        <a:lstStyle/>
        <a:p>
          <a:endParaRPr lang="ru-RU"/>
        </a:p>
      </dgm:t>
    </dgm:pt>
    <dgm:pt modelId="{E83AC1C4-7A87-4011-B9B0-3C91ECF71B95}">
      <dgm:prSet phldrT="[Текст]" custT="1"/>
      <dgm:spPr/>
      <dgm:t>
        <a:bodyPr/>
        <a:lstStyle/>
        <a:p>
          <a:r>
            <a:rPr lang="ru-R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Март</a:t>
          </a:r>
        </a:p>
      </dgm:t>
    </dgm:pt>
    <dgm:pt modelId="{0AE9BBF4-9990-4106-9A5A-5A5BDBE00DCF}" type="parTrans" cxnId="{5C54A4D1-EEF0-4A5A-915B-2516FA216CF3}">
      <dgm:prSet/>
      <dgm:spPr/>
      <dgm:t>
        <a:bodyPr/>
        <a:lstStyle/>
        <a:p>
          <a:endParaRPr lang="ru-RU"/>
        </a:p>
      </dgm:t>
    </dgm:pt>
    <dgm:pt modelId="{4F78F0FC-4182-42E1-80FB-CB298809D494}" type="sibTrans" cxnId="{5C54A4D1-EEF0-4A5A-915B-2516FA216CF3}">
      <dgm:prSet/>
      <dgm:spPr/>
      <dgm:t>
        <a:bodyPr/>
        <a:lstStyle/>
        <a:p>
          <a:endParaRPr lang="ru-RU"/>
        </a:p>
      </dgm:t>
    </dgm:pt>
    <dgm:pt modelId="{EFD96320-0E53-461C-9632-11D15EF71095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52 балла</a:t>
          </a:r>
        </a:p>
      </dgm:t>
    </dgm:pt>
    <dgm:pt modelId="{D3BDD561-AD49-4FE3-8328-E839D21A5D49}" type="parTrans" cxnId="{4D991C24-985A-43D0-8AAD-CE11D90FCDEE}">
      <dgm:prSet/>
      <dgm:spPr/>
      <dgm:t>
        <a:bodyPr/>
        <a:lstStyle/>
        <a:p>
          <a:endParaRPr lang="ru-RU"/>
        </a:p>
      </dgm:t>
    </dgm:pt>
    <dgm:pt modelId="{4B04E977-A993-4AAE-90DF-93BC5188791C}" type="sibTrans" cxnId="{4D991C24-985A-43D0-8AAD-CE11D90FCDEE}">
      <dgm:prSet/>
      <dgm:spPr/>
      <dgm:t>
        <a:bodyPr/>
        <a:lstStyle/>
        <a:p>
          <a:endParaRPr lang="ru-RU"/>
        </a:p>
      </dgm:t>
    </dgm:pt>
    <dgm:pt modelId="{27610E3E-F107-4F2A-B47F-67323113CD45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70 баллов</a:t>
          </a:r>
        </a:p>
      </dgm:t>
    </dgm:pt>
    <dgm:pt modelId="{82E4DBE0-7DC0-4189-83B2-DF582385E44A}" type="parTrans" cxnId="{6BADEB82-2017-4330-BC0E-5B83A25D8116}">
      <dgm:prSet/>
      <dgm:spPr/>
      <dgm:t>
        <a:bodyPr/>
        <a:lstStyle/>
        <a:p>
          <a:endParaRPr lang="ru-RU"/>
        </a:p>
      </dgm:t>
    </dgm:pt>
    <dgm:pt modelId="{0CEF47DB-0F9D-41DF-BD56-87B23F1EF68B}" type="sibTrans" cxnId="{6BADEB82-2017-4330-BC0E-5B83A25D8116}">
      <dgm:prSet/>
      <dgm:spPr/>
      <dgm:t>
        <a:bodyPr/>
        <a:lstStyle/>
        <a:p>
          <a:endParaRPr lang="ru-RU"/>
        </a:p>
      </dgm:t>
    </dgm:pt>
    <dgm:pt modelId="{B8C20C63-8D53-4863-A824-9FDAFA021B44}">
      <dgm:prSet phldrT="[Текст]" custT="1"/>
      <dgm:spPr/>
      <dgm:t>
        <a:bodyPr/>
        <a:lstStyle/>
        <a:p>
          <a:r>
            <a:rPr lang="ru-R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Август</a:t>
          </a:r>
        </a:p>
      </dgm:t>
    </dgm:pt>
    <dgm:pt modelId="{01D5B21C-A68F-4621-89A4-E9B0B9826F11}" type="parTrans" cxnId="{F1789526-E583-4331-BB04-EF89CAEAE89E}">
      <dgm:prSet/>
      <dgm:spPr/>
      <dgm:t>
        <a:bodyPr/>
        <a:lstStyle/>
        <a:p>
          <a:endParaRPr lang="ru-RU"/>
        </a:p>
      </dgm:t>
    </dgm:pt>
    <dgm:pt modelId="{DD9A8D45-8F47-44C3-9739-ADF4B3E9E06D}" type="sibTrans" cxnId="{F1789526-E583-4331-BB04-EF89CAEAE89E}">
      <dgm:prSet/>
      <dgm:spPr/>
      <dgm:t>
        <a:bodyPr/>
        <a:lstStyle/>
        <a:p>
          <a:endParaRPr lang="ru-RU"/>
        </a:p>
      </dgm:t>
    </dgm:pt>
    <dgm:pt modelId="{514963CE-D70C-41D7-8E58-4E0361269C85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49 баллов</a:t>
          </a:r>
        </a:p>
      </dgm:t>
    </dgm:pt>
    <dgm:pt modelId="{21F1F50C-F73F-4711-8839-0F83F7E5E410}" type="parTrans" cxnId="{4F7C5FAD-DD26-488E-8498-198D53AAB062}">
      <dgm:prSet/>
      <dgm:spPr/>
      <dgm:t>
        <a:bodyPr/>
        <a:lstStyle/>
        <a:p>
          <a:endParaRPr lang="ru-RU"/>
        </a:p>
      </dgm:t>
    </dgm:pt>
    <dgm:pt modelId="{B516E404-1684-4BCD-9AF0-A5C3014432C5}" type="sibTrans" cxnId="{4F7C5FAD-DD26-488E-8498-198D53AAB062}">
      <dgm:prSet/>
      <dgm:spPr/>
      <dgm:t>
        <a:bodyPr/>
        <a:lstStyle/>
        <a:p>
          <a:endParaRPr lang="ru-RU"/>
        </a:p>
      </dgm:t>
    </dgm:pt>
    <dgm:pt modelId="{7ADBEA25-C4EF-4817-B99B-A6B773E06C38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52 балла</a:t>
          </a:r>
        </a:p>
      </dgm:t>
    </dgm:pt>
    <dgm:pt modelId="{A3B5B26B-1E80-480E-AA25-0D8E2FFD910A}" type="parTrans" cxnId="{777FF960-2617-4F06-953B-9A1DE60C4B91}">
      <dgm:prSet/>
      <dgm:spPr/>
      <dgm:t>
        <a:bodyPr/>
        <a:lstStyle/>
        <a:p>
          <a:endParaRPr lang="ru-RU"/>
        </a:p>
      </dgm:t>
    </dgm:pt>
    <dgm:pt modelId="{048DB33E-5FE3-43A1-931C-C76217F3DB16}" type="sibTrans" cxnId="{777FF960-2617-4F06-953B-9A1DE60C4B91}">
      <dgm:prSet/>
      <dgm:spPr/>
      <dgm:t>
        <a:bodyPr/>
        <a:lstStyle/>
        <a:p>
          <a:endParaRPr lang="ru-RU"/>
        </a:p>
      </dgm:t>
    </dgm:pt>
    <dgm:pt modelId="{B0D7EBD9-A3B1-494D-B086-F0454DE7F4FF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80 баллов</a:t>
          </a:r>
        </a:p>
      </dgm:t>
    </dgm:pt>
    <dgm:pt modelId="{94A86696-65A8-4787-B868-A09778398B96}" type="parTrans" cxnId="{465041AB-0BBE-4FBF-9A7F-63B96B76C42C}">
      <dgm:prSet/>
      <dgm:spPr/>
      <dgm:t>
        <a:bodyPr/>
        <a:lstStyle/>
        <a:p>
          <a:endParaRPr lang="ru-RU"/>
        </a:p>
      </dgm:t>
    </dgm:pt>
    <dgm:pt modelId="{5807D121-AC23-43B1-9A1B-36717869D5E3}" type="sibTrans" cxnId="{465041AB-0BBE-4FBF-9A7F-63B96B76C42C}">
      <dgm:prSet/>
      <dgm:spPr/>
      <dgm:t>
        <a:bodyPr/>
        <a:lstStyle/>
        <a:p>
          <a:endParaRPr lang="ru-RU"/>
        </a:p>
      </dgm:t>
    </dgm:pt>
    <dgm:pt modelId="{CAA4D554-B1A3-4DDB-8460-9D48365BB54D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47 баллов</a:t>
          </a:r>
        </a:p>
      </dgm:t>
    </dgm:pt>
    <dgm:pt modelId="{0F78E83A-3749-4337-A54C-20E6A66D3269}" type="parTrans" cxnId="{D2601BCB-04F8-4D56-854F-51842F678507}">
      <dgm:prSet/>
      <dgm:spPr/>
      <dgm:t>
        <a:bodyPr/>
        <a:lstStyle/>
        <a:p>
          <a:endParaRPr lang="ru-RU"/>
        </a:p>
      </dgm:t>
    </dgm:pt>
    <dgm:pt modelId="{418B6960-835C-4F63-ACC3-5DDACC116C09}" type="sibTrans" cxnId="{D2601BCB-04F8-4D56-854F-51842F678507}">
      <dgm:prSet/>
      <dgm:spPr/>
      <dgm:t>
        <a:bodyPr/>
        <a:lstStyle/>
        <a:p>
          <a:endParaRPr lang="ru-RU"/>
        </a:p>
      </dgm:t>
    </dgm:pt>
    <dgm:pt modelId="{B6DD3D89-0759-456A-9996-3F62315DA345}">
      <dgm:prSet phldrT="[Текст]" custT="1"/>
      <dgm:spPr/>
      <dgm:t>
        <a:bodyPr/>
        <a:lstStyle/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r>
            <a:rPr lang="ru-RU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Получает право обучения на платной основе по результатам ЕНТ (март) </a:t>
          </a:r>
        </a:p>
        <a:p>
          <a:r>
            <a:rPr lang="ru-RU" sz="1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Не принимает участие в конкурсе на грант</a:t>
          </a:r>
        </a:p>
        <a:p>
          <a:endParaRPr lang="ru-RU" sz="1200" b="1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r>
            <a:rPr lang="ru-RU" sz="1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Принимает участие в конкурсе на присуждение гранта </a:t>
          </a:r>
        </a:p>
        <a:p>
          <a:r>
            <a:rPr lang="ru-RU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с баллом - 52</a:t>
          </a:r>
          <a:endParaRPr lang="ru-RU" sz="1200" dirty="0">
            <a:solidFill>
              <a:schemeClr val="accent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776F2EA-E051-40BC-A8E9-B4EE849A51C3}" type="sibTrans" cxnId="{147F5D74-EC84-4E16-AE95-9FCAB5607FFB}">
      <dgm:prSet/>
      <dgm:spPr/>
      <dgm:t>
        <a:bodyPr/>
        <a:lstStyle/>
        <a:p>
          <a:endParaRPr lang="ru-RU"/>
        </a:p>
      </dgm:t>
    </dgm:pt>
    <dgm:pt modelId="{C7D77738-3CA2-4597-9511-D9CDDD528DD4}" type="parTrans" cxnId="{147F5D74-EC84-4E16-AE95-9FCAB5607FFB}">
      <dgm:prSet/>
      <dgm:spPr/>
      <dgm:t>
        <a:bodyPr/>
        <a:lstStyle/>
        <a:p>
          <a:endParaRPr lang="ru-RU"/>
        </a:p>
      </dgm:t>
    </dgm:pt>
    <dgm:pt modelId="{F784FE50-1ACA-40F5-AEF5-3F6E50F747E6}">
      <dgm:prSet phldrT="[Текст]" custT="1"/>
      <dgm:spPr/>
      <dgm:t>
        <a:bodyPr/>
        <a:lstStyle/>
        <a:p>
          <a:r>
            <a:rPr lang="ru-R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Июнь</a:t>
          </a:r>
        </a:p>
      </dgm:t>
    </dgm:pt>
    <dgm:pt modelId="{9FCF8635-E1DA-4BBE-A0C2-29DAB27AA2F2}" type="parTrans" cxnId="{789C2CAB-5B8F-479C-B34D-049513B4C7A5}">
      <dgm:prSet/>
      <dgm:spPr/>
      <dgm:t>
        <a:bodyPr/>
        <a:lstStyle/>
        <a:p>
          <a:endParaRPr lang="ru-RU"/>
        </a:p>
      </dgm:t>
    </dgm:pt>
    <dgm:pt modelId="{1F8933F5-9E65-4BE4-8DE8-D7ADDFCE0C9B}" type="sibTrans" cxnId="{789C2CAB-5B8F-479C-B34D-049513B4C7A5}">
      <dgm:prSet/>
      <dgm:spPr/>
      <dgm:t>
        <a:bodyPr/>
        <a:lstStyle/>
        <a:p>
          <a:endParaRPr lang="ru-RU"/>
        </a:p>
      </dgm:t>
    </dgm:pt>
    <dgm:pt modelId="{6B001B05-274E-40DD-9795-C3554AD34A23}" type="pres">
      <dgm:prSet presAssocID="{B77DE30A-FC3B-429E-892B-E2370AF597E2}" presName="theList" presStyleCnt="0">
        <dgm:presLayoutVars>
          <dgm:dir/>
          <dgm:animLvl val="lvl"/>
          <dgm:resizeHandles val="exact"/>
        </dgm:presLayoutVars>
      </dgm:prSet>
      <dgm:spPr/>
    </dgm:pt>
    <dgm:pt modelId="{2DDC122F-CD02-44BC-ACDE-B77E297ACE13}" type="pres">
      <dgm:prSet presAssocID="{18B3A6D6-AD3D-41F7-B88B-49A6964FCDB9}" presName="compNode" presStyleCnt="0"/>
      <dgm:spPr/>
    </dgm:pt>
    <dgm:pt modelId="{B2E04501-F4AC-42AF-88BB-D9AABFA342A7}" type="pres">
      <dgm:prSet presAssocID="{18B3A6D6-AD3D-41F7-B88B-49A6964FCDB9}" presName="aNode" presStyleLbl="bgShp" presStyleIdx="0" presStyleCnt="5" custLinFactNeighborX="88965"/>
      <dgm:spPr/>
    </dgm:pt>
    <dgm:pt modelId="{29328662-BC3A-47DB-AAD5-26A66402A423}" type="pres">
      <dgm:prSet presAssocID="{18B3A6D6-AD3D-41F7-B88B-49A6964FCDB9}" presName="textNode" presStyleLbl="bgShp" presStyleIdx="0" presStyleCnt="5"/>
      <dgm:spPr/>
    </dgm:pt>
    <dgm:pt modelId="{8710FB9A-67F8-421C-B618-93D2A70E7167}" type="pres">
      <dgm:prSet presAssocID="{18B3A6D6-AD3D-41F7-B88B-49A6964FCDB9}" presName="compChildNode" presStyleCnt="0"/>
      <dgm:spPr/>
    </dgm:pt>
    <dgm:pt modelId="{EA972E73-2ECA-4583-BDAB-E20B8AF1BF6A}" type="pres">
      <dgm:prSet presAssocID="{18B3A6D6-AD3D-41F7-B88B-49A6964FCDB9}" presName="theInnerList" presStyleCnt="0"/>
      <dgm:spPr/>
    </dgm:pt>
    <dgm:pt modelId="{0287F6BB-2339-413F-92B9-DBB28A8914E2}" type="pres">
      <dgm:prSet presAssocID="{5D415CEF-D286-4E48-A4B2-62778CCEF6FD}" presName="childNode" presStyleLbl="node1" presStyleIdx="0" presStyleCnt="8" custLinFactX="9714" custLinFactNeighborX="100000">
        <dgm:presLayoutVars>
          <dgm:bulletEnabled val="1"/>
        </dgm:presLayoutVars>
      </dgm:prSet>
      <dgm:spPr/>
    </dgm:pt>
    <dgm:pt modelId="{24EF828B-AE76-4BB6-AD51-882EABD4C872}" type="pres">
      <dgm:prSet presAssocID="{5D415CEF-D286-4E48-A4B2-62778CCEF6FD}" presName="aSpace2" presStyleCnt="0"/>
      <dgm:spPr/>
    </dgm:pt>
    <dgm:pt modelId="{643299FD-D535-45B3-9968-4EBFDD79AF2A}" type="pres">
      <dgm:prSet presAssocID="{FECEC29C-ABDF-41B1-B080-1DDE62462726}" presName="childNode" presStyleLbl="node1" presStyleIdx="1" presStyleCnt="8" custLinFactX="9025" custLinFactNeighborX="100000">
        <dgm:presLayoutVars>
          <dgm:bulletEnabled val="1"/>
        </dgm:presLayoutVars>
      </dgm:prSet>
      <dgm:spPr/>
    </dgm:pt>
    <dgm:pt modelId="{6727D96C-0134-44D6-AF21-579E14BFE39A}" type="pres">
      <dgm:prSet presAssocID="{18B3A6D6-AD3D-41F7-B88B-49A6964FCDB9}" presName="aSpace" presStyleCnt="0"/>
      <dgm:spPr/>
    </dgm:pt>
    <dgm:pt modelId="{2AF267E3-79F4-4F7F-B11A-A36B97594392}" type="pres">
      <dgm:prSet presAssocID="{E83AC1C4-7A87-4011-B9B0-3C91ECF71B95}" presName="compNode" presStyleCnt="0"/>
      <dgm:spPr/>
    </dgm:pt>
    <dgm:pt modelId="{C9DB4775-A193-4CA6-9CD2-934E451C53C5}" type="pres">
      <dgm:prSet presAssocID="{E83AC1C4-7A87-4011-B9B0-3C91ECF71B95}" presName="aNode" presStyleLbl="bgShp" presStyleIdx="1" presStyleCnt="5" custLinFactNeighborX="90499" custLinFactNeighborY="1754"/>
      <dgm:spPr/>
    </dgm:pt>
    <dgm:pt modelId="{77F8DE6D-9555-4709-AD00-98666978477E}" type="pres">
      <dgm:prSet presAssocID="{E83AC1C4-7A87-4011-B9B0-3C91ECF71B95}" presName="textNode" presStyleLbl="bgShp" presStyleIdx="1" presStyleCnt="5"/>
      <dgm:spPr/>
    </dgm:pt>
    <dgm:pt modelId="{31E4225D-C53A-45DB-8592-4350FF07E256}" type="pres">
      <dgm:prSet presAssocID="{E83AC1C4-7A87-4011-B9B0-3C91ECF71B95}" presName="compChildNode" presStyleCnt="0"/>
      <dgm:spPr/>
    </dgm:pt>
    <dgm:pt modelId="{E2CAFA8D-048F-4FCC-9A28-D53C660FB133}" type="pres">
      <dgm:prSet presAssocID="{E83AC1C4-7A87-4011-B9B0-3C91ECF71B95}" presName="theInnerList" presStyleCnt="0"/>
      <dgm:spPr/>
    </dgm:pt>
    <dgm:pt modelId="{16B890A8-E8BF-4F8C-A7C6-C30CD16FE2E5}" type="pres">
      <dgm:prSet presAssocID="{E83AC1C4-7A87-4011-B9B0-3C91ECF71B95}" presName="aSpace" presStyleCnt="0"/>
      <dgm:spPr/>
    </dgm:pt>
    <dgm:pt modelId="{0F3AAFEA-54F3-433A-8066-45803A56BFFA}" type="pres">
      <dgm:prSet presAssocID="{F784FE50-1ACA-40F5-AEF5-3F6E50F747E6}" presName="compNode" presStyleCnt="0"/>
      <dgm:spPr/>
    </dgm:pt>
    <dgm:pt modelId="{3562CD3F-C12F-4F1E-8906-AA3E4C6A233B}" type="pres">
      <dgm:prSet presAssocID="{F784FE50-1ACA-40F5-AEF5-3F6E50F747E6}" presName="aNode" presStyleLbl="bgShp" presStyleIdx="2" presStyleCnt="5" custScaleY="98845" custLinFactNeighborX="89490"/>
      <dgm:spPr/>
    </dgm:pt>
    <dgm:pt modelId="{528E4662-DEF9-4FFF-A513-A1D96C504A14}" type="pres">
      <dgm:prSet presAssocID="{F784FE50-1ACA-40F5-AEF5-3F6E50F747E6}" presName="textNode" presStyleLbl="bgShp" presStyleIdx="2" presStyleCnt="5"/>
      <dgm:spPr/>
    </dgm:pt>
    <dgm:pt modelId="{AA44BE28-AF64-470E-B25C-8BC84B8AB105}" type="pres">
      <dgm:prSet presAssocID="{F784FE50-1ACA-40F5-AEF5-3F6E50F747E6}" presName="compChildNode" presStyleCnt="0"/>
      <dgm:spPr/>
    </dgm:pt>
    <dgm:pt modelId="{AA5B6F28-559A-4796-931C-18B3F3FD9CB4}" type="pres">
      <dgm:prSet presAssocID="{F784FE50-1ACA-40F5-AEF5-3F6E50F747E6}" presName="theInnerList" presStyleCnt="0"/>
      <dgm:spPr/>
    </dgm:pt>
    <dgm:pt modelId="{DEC99597-C4C0-43C1-A9B9-5B039290A3E2}" type="pres">
      <dgm:prSet presAssocID="{EFD96320-0E53-461C-9632-11D15EF71095}" presName="childNode" presStyleLbl="node1" presStyleIdx="2" presStyleCnt="8" custLinFactNeighborX="-22103">
        <dgm:presLayoutVars>
          <dgm:bulletEnabled val="1"/>
        </dgm:presLayoutVars>
      </dgm:prSet>
      <dgm:spPr/>
    </dgm:pt>
    <dgm:pt modelId="{7B9AD097-A05B-4943-964A-3E6587DC3BE4}" type="pres">
      <dgm:prSet presAssocID="{EFD96320-0E53-461C-9632-11D15EF71095}" presName="aSpace2" presStyleCnt="0"/>
      <dgm:spPr/>
    </dgm:pt>
    <dgm:pt modelId="{A4D1C9AF-5F2A-458D-9926-A2E95A6C4326}" type="pres">
      <dgm:prSet presAssocID="{27610E3E-F107-4F2A-B47F-67323113CD45}" presName="childNode" presStyleLbl="node1" presStyleIdx="3" presStyleCnt="8" custLinFactNeighborX="-22816">
        <dgm:presLayoutVars>
          <dgm:bulletEnabled val="1"/>
        </dgm:presLayoutVars>
      </dgm:prSet>
      <dgm:spPr/>
    </dgm:pt>
    <dgm:pt modelId="{D93D06AF-B6C7-430A-B0B0-C21C8BD5A02F}" type="pres">
      <dgm:prSet presAssocID="{F784FE50-1ACA-40F5-AEF5-3F6E50F747E6}" presName="aSpace" presStyleCnt="0"/>
      <dgm:spPr/>
    </dgm:pt>
    <dgm:pt modelId="{0B51BAFC-543F-4527-A17F-170D47365E73}" type="pres">
      <dgm:prSet presAssocID="{B8C20C63-8D53-4863-A824-9FDAFA021B44}" presName="compNode" presStyleCnt="0"/>
      <dgm:spPr/>
    </dgm:pt>
    <dgm:pt modelId="{BA28568D-E53A-419E-9616-1E1D9BC778BA}" type="pres">
      <dgm:prSet presAssocID="{B8C20C63-8D53-4863-A824-9FDAFA021B44}" presName="aNode" presStyleLbl="bgShp" presStyleIdx="3" presStyleCnt="5" custScaleX="104354" custLinFactNeighborX="89490"/>
      <dgm:spPr/>
    </dgm:pt>
    <dgm:pt modelId="{ABB3F320-2D83-42EE-A196-56E36F4DA1B1}" type="pres">
      <dgm:prSet presAssocID="{B8C20C63-8D53-4863-A824-9FDAFA021B44}" presName="textNode" presStyleLbl="bgShp" presStyleIdx="3" presStyleCnt="5"/>
      <dgm:spPr/>
    </dgm:pt>
    <dgm:pt modelId="{C1ACADE8-A38E-4813-B494-2D6D0EE4D863}" type="pres">
      <dgm:prSet presAssocID="{B8C20C63-8D53-4863-A824-9FDAFA021B44}" presName="compChildNode" presStyleCnt="0"/>
      <dgm:spPr/>
    </dgm:pt>
    <dgm:pt modelId="{34372384-CFFE-42F5-9568-F03CD596DED5}" type="pres">
      <dgm:prSet presAssocID="{B8C20C63-8D53-4863-A824-9FDAFA021B44}" presName="theInnerList" presStyleCnt="0"/>
      <dgm:spPr/>
    </dgm:pt>
    <dgm:pt modelId="{5B3CA714-953A-49FF-BF07-11889C6E2E4F}" type="pres">
      <dgm:prSet presAssocID="{514963CE-D70C-41D7-8E58-4E0361269C85}" presName="childNode" presStyleLbl="node1" presStyleIdx="4" presStyleCnt="8" custLinFactNeighborX="-24955" custLinFactNeighborY="5534">
        <dgm:presLayoutVars>
          <dgm:bulletEnabled val="1"/>
        </dgm:presLayoutVars>
      </dgm:prSet>
      <dgm:spPr/>
    </dgm:pt>
    <dgm:pt modelId="{2C88FE0D-B20B-4E80-8479-A5B9F96324F3}" type="pres">
      <dgm:prSet presAssocID="{514963CE-D70C-41D7-8E58-4E0361269C85}" presName="aSpace2" presStyleCnt="0"/>
      <dgm:spPr/>
    </dgm:pt>
    <dgm:pt modelId="{127FDE4C-1926-4402-9379-2777764318DB}" type="pres">
      <dgm:prSet presAssocID="{7ADBEA25-C4EF-4817-B99B-A6B773E06C38}" presName="childNode" presStyleLbl="node1" presStyleIdx="5" presStyleCnt="8" custLinFactNeighborX="-24242">
        <dgm:presLayoutVars>
          <dgm:bulletEnabled val="1"/>
        </dgm:presLayoutVars>
      </dgm:prSet>
      <dgm:spPr/>
    </dgm:pt>
    <dgm:pt modelId="{4677E78F-2582-499D-AEBB-FA547D6FEFB3}" type="pres">
      <dgm:prSet presAssocID="{B8C20C63-8D53-4863-A824-9FDAFA021B44}" presName="aSpace" presStyleCnt="0"/>
      <dgm:spPr/>
    </dgm:pt>
    <dgm:pt modelId="{C8A36B2B-5769-4E87-8E49-C1C9B258CEE1}" type="pres">
      <dgm:prSet presAssocID="{B6DD3D89-0759-456A-9996-3F62315DA345}" presName="compNode" presStyleCnt="0"/>
      <dgm:spPr/>
    </dgm:pt>
    <dgm:pt modelId="{41806EEC-6324-4587-B33C-55DC8D0DBA1F}" type="pres">
      <dgm:prSet presAssocID="{B6DD3D89-0759-456A-9996-3F62315DA345}" presName="aNode" presStyleLbl="bgShp" presStyleIdx="4" presStyleCnt="5" custScaleX="85078" custLinFactX="-200000" custLinFactNeighborX="-235100"/>
      <dgm:spPr/>
    </dgm:pt>
    <dgm:pt modelId="{A43C75C9-D92F-4187-9FE3-A64527F9AF88}" type="pres">
      <dgm:prSet presAssocID="{B6DD3D89-0759-456A-9996-3F62315DA345}" presName="textNode" presStyleLbl="bgShp" presStyleIdx="4" presStyleCnt="5"/>
      <dgm:spPr/>
    </dgm:pt>
    <dgm:pt modelId="{69073C82-80B4-48C2-8DF1-44A75C23489F}" type="pres">
      <dgm:prSet presAssocID="{B6DD3D89-0759-456A-9996-3F62315DA345}" presName="compChildNode" presStyleCnt="0"/>
      <dgm:spPr/>
    </dgm:pt>
    <dgm:pt modelId="{F36F9A70-3F03-48CC-A76A-07FA39B0DE13}" type="pres">
      <dgm:prSet presAssocID="{B6DD3D89-0759-456A-9996-3F62315DA345}" presName="theInnerList" presStyleCnt="0"/>
      <dgm:spPr/>
    </dgm:pt>
    <dgm:pt modelId="{E8286937-B68B-42B0-B43A-16FC9A77A7E3}" type="pres">
      <dgm:prSet presAssocID="{CAA4D554-B1A3-4DDB-8460-9D48365BB54D}" presName="childNode" presStyleLbl="node1" presStyleIdx="6" presStyleCnt="8" custLinFactNeighborX="-12121" custLinFactNeighborY="5534">
        <dgm:presLayoutVars>
          <dgm:bulletEnabled val="1"/>
        </dgm:presLayoutVars>
      </dgm:prSet>
      <dgm:spPr/>
    </dgm:pt>
    <dgm:pt modelId="{DEAA2C8A-9E76-4518-AD06-43155EA1289E}" type="pres">
      <dgm:prSet presAssocID="{CAA4D554-B1A3-4DDB-8460-9D48365BB54D}" presName="aSpace2" presStyleCnt="0"/>
      <dgm:spPr/>
    </dgm:pt>
    <dgm:pt modelId="{0E953D48-1C86-4B49-A2F2-AD0404746D9F}" type="pres">
      <dgm:prSet presAssocID="{B0D7EBD9-A3B1-494D-B086-F0454DE7F4FF}" presName="childNode" presStyleLbl="node1" presStyleIdx="7" presStyleCnt="8" custLinFactNeighborX="-12834">
        <dgm:presLayoutVars>
          <dgm:bulletEnabled val="1"/>
        </dgm:presLayoutVars>
      </dgm:prSet>
      <dgm:spPr/>
    </dgm:pt>
  </dgm:ptLst>
  <dgm:cxnLst>
    <dgm:cxn modelId="{B0D37800-84A5-4976-934C-B019692686DF}" type="presOf" srcId="{5D415CEF-D286-4E48-A4B2-62778CCEF6FD}" destId="{0287F6BB-2339-413F-92B9-DBB28A8914E2}" srcOrd="0" destOrd="0" presId="urn:microsoft.com/office/officeart/2005/8/layout/lProcess2"/>
    <dgm:cxn modelId="{3D21EA0B-5A94-45A3-A220-26B55148F408}" type="presOf" srcId="{27610E3E-F107-4F2A-B47F-67323113CD45}" destId="{A4D1C9AF-5F2A-458D-9926-A2E95A6C4326}" srcOrd="0" destOrd="0" presId="urn:microsoft.com/office/officeart/2005/8/layout/lProcess2"/>
    <dgm:cxn modelId="{01266F0F-4D53-4FAE-9179-6416FA46725A}" type="presOf" srcId="{B8C20C63-8D53-4863-A824-9FDAFA021B44}" destId="{BA28568D-E53A-419E-9616-1E1D9BC778BA}" srcOrd="0" destOrd="0" presId="urn:microsoft.com/office/officeart/2005/8/layout/lProcess2"/>
    <dgm:cxn modelId="{4848F911-0BAF-4FB1-8F5D-E83E2A390BA8}" type="presOf" srcId="{CAA4D554-B1A3-4DDB-8460-9D48365BB54D}" destId="{E8286937-B68B-42B0-B43A-16FC9A77A7E3}" srcOrd="0" destOrd="0" presId="urn:microsoft.com/office/officeart/2005/8/layout/lProcess2"/>
    <dgm:cxn modelId="{911A1B14-E022-41A5-B7CD-961DB8552AC5}" type="presOf" srcId="{FECEC29C-ABDF-41B1-B080-1DDE62462726}" destId="{643299FD-D535-45B3-9968-4EBFDD79AF2A}" srcOrd="0" destOrd="0" presId="urn:microsoft.com/office/officeart/2005/8/layout/lProcess2"/>
    <dgm:cxn modelId="{4D991C24-985A-43D0-8AAD-CE11D90FCDEE}" srcId="{F784FE50-1ACA-40F5-AEF5-3F6E50F747E6}" destId="{EFD96320-0E53-461C-9632-11D15EF71095}" srcOrd="0" destOrd="0" parTransId="{D3BDD561-AD49-4FE3-8328-E839D21A5D49}" sibTransId="{4B04E977-A993-4AAE-90DF-93BC5188791C}"/>
    <dgm:cxn modelId="{F1789526-E583-4331-BB04-EF89CAEAE89E}" srcId="{B77DE30A-FC3B-429E-892B-E2370AF597E2}" destId="{B8C20C63-8D53-4863-A824-9FDAFA021B44}" srcOrd="3" destOrd="0" parTransId="{01D5B21C-A68F-4621-89A4-E9B0B9826F11}" sibTransId="{DD9A8D45-8F47-44C3-9739-ADF4B3E9E06D}"/>
    <dgm:cxn modelId="{87221E5C-43AC-4ABD-B691-628BF66F46BA}" type="presOf" srcId="{E83AC1C4-7A87-4011-B9B0-3C91ECF71B95}" destId="{C9DB4775-A193-4CA6-9CD2-934E451C53C5}" srcOrd="0" destOrd="0" presId="urn:microsoft.com/office/officeart/2005/8/layout/lProcess2"/>
    <dgm:cxn modelId="{D1B3C160-1B67-4117-AEF8-87E3E66AD0A2}" type="presOf" srcId="{18B3A6D6-AD3D-41F7-B88B-49A6964FCDB9}" destId="{29328662-BC3A-47DB-AAD5-26A66402A423}" srcOrd="1" destOrd="0" presId="urn:microsoft.com/office/officeart/2005/8/layout/lProcess2"/>
    <dgm:cxn modelId="{777FF960-2617-4F06-953B-9A1DE60C4B91}" srcId="{B8C20C63-8D53-4863-A824-9FDAFA021B44}" destId="{7ADBEA25-C4EF-4817-B99B-A6B773E06C38}" srcOrd="1" destOrd="0" parTransId="{A3B5B26B-1E80-480E-AA25-0D8E2FFD910A}" sibTransId="{048DB33E-5FE3-43A1-931C-C76217F3DB16}"/>
    <dgm:cxn modelId="{B2E6FA43-39FF-4805-82AE-56049F53FFD4}" type="presOf" srcId="{514963CE-D70C-41D7-8E58-4E0361269C85}" destId="{5B3CA714-953A-49FF-BF07-11889C6E2E4F}" srcOrd="0" destOrd="0" presId="urn:microsoft.com/office/officeart/2005/8/layout/lProcess2"/>
    <dgm:cxn modelId="{470CEA45-881A-41AD-8897-5BF71FD4447C}" type="presOf" srcId="{F784FE50-1ACA-40F5-AEF5-3F6E50F747E6}" destId="{3562CD3F-C12F-4F1E-8906-AA3E4C6A233B}" srcOrd="0" destOrd="0" presId="urn:microsoft.com/office/officeart/2005/8/layout/lProcess2"/>
    <dgm:cxn modelId="{C085F566-05DD-4B42-A1D8-62151BDBA874}" srcId="{18B3A6D6-AD3D-41F7-B88B-49A6964FCDB9}" destId="{5D415CEF-D286-4E48-A4B2-62778CCEF6FD}" srcOrd="0" destOrd="0" parTransId="{FFC16AB6-0C48-44D7-AD50-164DAA89F0D7}" sibTransId="{9EF97572-CC31-4DC5-912B-0EE9999D6C38}"/>
    <dgm:cxn modelId="{0882D368-F8AC-4842-A930-B55986A2C6B3}" srcId="{18B3A6D6-AD3D-41F7-B88B-49A6964FCDB9}" destId="{FECEC29C-ABDF-41B1-B080-1DDE62462726}" srcOrd="1" destOrd="0" parTransId="{58BBEAD5-70A8-42EB-84CE-41A95B99C436}" sibTransId="{5B088F77-C70F-4B7A-9298-7CDF52A055F8}"/>
    <dgm:cxn modelId="{147F5D74-EC84-4E16-AE95-9FCAB5607FFB}" srcId="{B77DE30A-FC3B-429E-892B-E2370AF597E2}" destId="{B6DD3D89-0759-456A-9996-3F62315DA345}" srcOrd="4" destOrd="0" parTransId="{C7D77738-3CA2-4597-9511-D9CDDD528DD4}" sibTransId="{5776F2EA-E051-40BC-A8E9-B4EE849A51C3}"/>
    <dgm:cxn modelId="{E46B5F74-C539-4CF6-873B-5CEC6BCAB3A6}" type="presOf" srcId="{B6DD3D89-0759-456A-9996-3F62315DA345}" destId="{41806EEC-6324-4587-B33C-55DC8D0DBA1F}" srcOrd="0" destOrd="0" presId="urn:microsoft.com/office/officeart/2005/8/layout/lProcess2"/>
    <dgm:cxn modelId="{D65DF081-E7C5-44B3-9A7A-5F34F8C461F9}" type="presOf" srcId="{B0D7EBD9-A3B1-494D-B086-F0454DE7F4FF}" destId="{0E953D48-1C86-4B49-A2F2-AD0404746D9F}" srcOrd="0" destOrd="0" presId="urn:microsoft.com/office/officeart/2005/8/layout/lProcess2"/>
    <dgm:cxn modelId="{6BADEB82-2017-4330-BC0E-5B83A25D8116}" srcId="{F784FE50-1ACA-40F5-AEF5-3F6E50F747E6}" destId="{27610E3E-F107-4F2A-B47F-67323113CD45}" srcOrd="1" destOrd="0" parTransId="{82E4DBE0-7DC0-4189-83B2-DF582385E44A}" sibTransId="{0CEF47DB-0F9D-41DF-BD56-87B23F1EF68B}"/>
    <dgm:cxn modelId="{33381C86-7250-47D2-96B0-A655A221092D}" type="presOf" srcId="{7ADBEA25-C4EF-4817-B99B-A6B773E06C38}" destId="{127FDE4C-1926-4402-9379-2777764318DB}" srcOrd="0" destOrd="0" presId="urn:microsoft.com/office/officeart/2005/8/layout/lProcess2"/>
    <dgm:cxn modelId="{C62FC29C-F319-4982-9D12-FC1258597192}" type="presOf" srcId="{B6DD3D89-0759-456A-9996-3F62315DA345}" destId="{A43C75C9-D92F-4187-9FE3-A64527F9AF88}" srcOrd="1" destOrd="0" presId="urn:microsoft.com/office/officeart/2005/8/layout/lProcess2"/>
    <dgm:cxn modelId="{87894CA0-82DC-485E-8DE7-9CFDF0EFA661}" type="presOf" srcId="{F784FE50-1ACA-40F5-AEF5-3F6E50F747E6}" destId="{528E4662-DEF9-4FFF-A513-A1D96C504A14}" srcOrd="1" destOrd="0" presId="urn:microsoft.com/office/officeart/2005/8/layout/lProcess2"/>
    <dgm:cxn modelId="{8969EAA2-D0BE-42B3-BA39-16680FCC9264}" type="presOf" srcId="{B77DE30A-FC3B-429E-892B-E2370AF597E2}" destId="{6B001B05-274E-40DD-9795-C3554AD34A23}" srcOrd="0" destOrd="0" presId="urn:microsoft.com/office/officeart/2005/8/layout/lProcess2"/>
    <dgm:cxn modelId="{789C2CAB-5B8F-479C-B34D-049513B4C7A5}" srcId="{B77DE30A-FC3B-429E-892B-E2370AF597E2}" destId="{F784FE50-1ACA-40F5-AEF5-3F6E50F747E6}" srcOrd="2" destOrd="0" parTransId="{9FCF8635-E1DA-4BBE-A0C2-29DAB27AA2F2}" sibTransId="{1F8933F5-9E65-4BE4-8DE8-D7ADDFCE0C9B}"/>
    <dgm:cxn modelId="{465041AB-0BBE-4FBF-9A7F-63B96B76C42C}" srcId="{B6DD3D89-0759-456A-9996-3F62315DA345}" destId="{B0D7EBD9-A3B1-494D-B086-F0454DE7F4FF}" srcOrd="1" destOrd="0" parTransId="{94A86696-65A8-4787-B868-A09778398B96}" sibTransId="{5807D121-AC23-43B1-9A1B-36717869D5E3}"/>
    <dgm:cxn modelId="{4F7C5FAD-DD26-488E-8498-198D53AAB062}" srcId="{B8C20C63-8D53-4863-A824-9FDAFA021B44}" destId="{514963CE-D70C-41D7-8E58-4E0361269C85}" srcOrd="0" destOrd="0" parTransId="{21F1F50C-F73F-4711-8839-0F83F7E5E410}" sibTransId="{B516E404-1684-4BCD-9AF0-A5C3014432C5}"/>
    <dgm:cxn modelId="{B9CDECB0-7D2F-46D3-8B59-975C83794480}" type="presOf" srcId="{E83AC1C4-7A87-4011-B9B0-3C91ECF71B95}" destId="{77F8DE6D-9555-4709-AD00-98666978477E}" srcOrd="1" destOrd="0" presId="urn:microsoft.com/office/officeart/2005/8/layout/lProcess2"/>
    <dgm:cxn modelId="{4BF9C7BD-7443-402C-A057-31DF1DF05E50}" type="presOf" srcId="{B8C20C63-8D53-4863-A824-9FDAFA021B44}" destId="{ABB3F320-2D83-42EE-A196-56E36F4DA1B1}" srcOrd="1" destOrd="0" presId="urn:microsoft.com/office/officeart/2005/8/layout/lProcess2"/>
    <dgm:cxn modelId="{D2601BCB-04F8-4D56-854F-51842F678507}" srcId="{B6DD3D89-0759-456A-9996-3F62315DA345}" destId="{CAA4D554-B1A3-4DDB-8460-9D48365BB54D}" srcOrd="0" destOrd="0" parTransId="{0F78E83A-3749-4337-A54C-20E6A66D3269}" sibTransId="{418B6960-835C-4F63-ACC3-5DDACC116C09}"/>
    <dgm:cxn modelId="{B28F72D1-CD93-4610-BD15-E9FB9DDD9406}" type="presOf" srcId="{18B3A6D6-AD3D-41F7-B88B-49A6964FCDB9}" destId="{B2E04501-F4AC-42AF-88BB-D9AABFA342A7}" srcOrd="0" destOrd="0" presId="urn:microsoft.com/office/officeart/2005/8/layout/lProcess2"/>
    <dgm:cxn modelId="{5C54A4D1-EEF0-4A5A-915B-2516FA216CF3}" srcId="{B77DE30A-FC3B-429E-892B-E2370AF597E2}" destId="{E83AC1C4-7A87-4011-B9B0-3C91ECF71B95}" srcOrd="1" destOrd="0" parTransId="{0AE9BBF4-9990-4106-9A5A-5A5BDBE00DCF}" sibTransId="{4F78F0FC-4182-42E1-80FB-CB298809D494}"/>
    <dgm:cxn modelId="{D6775FE3-3A7A-4486-B86F-62A5673487C8}" type="presOf" srcId="{EFD96320-0E53-461C-9632-11D15EF71095}" destId="{DEC99597-C4C0-43C1-A9B9-5B039290A3E2}" srcOrd="0" destOrd="0" presId="urn:microsoft.com/office/officeart/2005/8/layout/lProcess2"/>
    <dgm:cxn modelId="{B8A97AEE-2EC0-46BB-948B-31EAAC169AEF}" srcId="{B77DE30A-FC3B-429E-892B-E2370AF597E2}" destId="{18B3A6D6-AD3D-41F7-B88B-49A6964FCDB9}" srcOrd="0" destOrd="0" parTransId="{E71093D4-DBEC-480D-8284-A467B31B7206}" sibTransId="{B07FADAA-52C5-400A-AD1D-0F9BE30100E3}"/>
    <dgm:cxn modelId="{9E478C7A-F385-42AA-93F0-9751E1307EE4}" type="presParOf" srcId="{6B001B05-274E-40DD-9795-C3554AD34A23}" destId="{2DDC122F-CD02-44BC-ACDE-B77E297ACE13}" srcOrd="0" destOrd="0" presId="urn:microsoft.com/office/officeart/2005/8/layout/lProcess2"/>
    <dgm:cxn modelId="{551113D0-F0B2-4426-B30E-8F12F4854594}" type="presParOf" srcId="{2DDC122F-CD02-44BC-ACDE-B77E297ACE13}" destId="{B2E04501-F4AC-42AF-88BB-D9AABFA342A7}" srcOrd="0" destOrd="0" presId="urn:microsoft.com/office/officeart/2005/8/layout/lProcess2"/>
    <dgm:cxn modelId="{CCABFD6F-9E52-435A-BA91-56C7A8F32EF3}" type="presParOf" srcId="{2DDC122F-CD02-44BC-ACDE-B77E297ACE13}" destId="{29328662-BC3A-47DB-AAD5-26A66402A423}" srcOrd="1" destOrd="0" presId="urn:microsoft.com/office/officeart/2005/8/layout/lProcess2"/>
    <dgm:cxn modelId="{2749D055-7CB6-40B1-A12C-BBA59832CDA4}" type="presParOf" srcId="{2DDC122F-CD02-44BC-ACDE-B77E297ACE13}" destId="{8710FB9A-67F8-421C-B618-93D2A70E7167}" srcOrd="2" destOrd="0" presId="urn:microsoft.com/office/officeart/2005/8/layout/lProcess2"/>
    <dgm:cxn modelId="{E0EBDE0B-390F-402E-952A-AA0417A7441E}" type="presParOf" srcId="{8710FB9A-67F8-421C-B618-93D2A70E7167}" destId="{EA972E73-2ECA-4583-BDAB-E20B8AF1BF6A}" srcOrd="0" destOrd="0" presId="urn:microsoft.com/office/officeart/2005/8/layout/lProcess2"/>
    <dgm:cxn modelId="{09D8E4B5-EBAB-4E51-BC36-0BC0EB11A939}" type="presParOf" srcId="{EA972E73-2ECA-4583-BDAB-E20B8AF1BF6A}" destId="{0287F6BB-2339-413F-92B9-DBB28A8914E2}" srcOrd="0" destOrd="0" presId="urn:microsoft.com/office/officeart/2005/8/layout/lProcess2"/>
    <dgm:cxn modelId="{8A5F3279-533E-49C8-B08B-ABA3A303B864}" type="presParOf" srcId="{EA972E73-2ECA-4583-BDAB-E20B8AF1BF6A}" destId="{24EF828B-AE76-4BB6-AD51-882EABD4C872}" srcOrd="1" destOrd="0" presId="urn:microsoft.com/office/officeart/2005/8/layout/lProcess2"/>
    <dgm:cxn modelId="{92CEC832-3E71-4ECE-A76C-959FDA080AE3}" type="presParOf" srcId="{EA972E73-2ECA-4583-BDAB-E20B8AF1BF6A}" destId="{643299FD-D535-45B3-9968-4EBFDD79AF2A}" srcOrd="2" destOrd="0" presId="urn:microsoft.com/office/officeart/2005/8/layout/lProcess2"/>
    <dgm:cxn modelId="{45CC0A74-AFB9-49B6-888B-7187BAA5A20B}" type="presParOf" srcId="{6B001B05-274E-40DD-9795-C3554AD34A23}" destId="{6727D96C-0134-44D6-AF21-579E14BFE39A}" srcOrd="1" destOrd="0" presId="urn:microsoft.com/office/officeart/2005/8/layout/lProcess2"/>
    <dgm:cxn modelId="{4EE53CEA-443D-4472-9B43-61ABAB8FB219}" type="presParOf" srcId="{6B001B05-274E-40DD-9795-C3554AD34A23}" destId="{2AF267E3-79F4-4F7F-B11A-A36B97594392}" srcOrd="2" destOrd="0" presId="urn:microsoft.com/office/officeart/2005/8/layout/lProcess2"/>
    <dgm:cxn modelId="{80350965-461A-488D-BCE0-404396450AC4}" type="presParOf" srcId="{2AF267E3-79F4-4F7F-B11A-A36B97594392}" destId="{C9DB4775-A193-4CA6-9CD2-934E451C53C5}" srcOrd="0" destOrd="0" presId="urn:microsoft.com/office/officeart/2005/8/layout/lProcess2"/>
    <dgm:cxn modelId="{D2FC1507-BADB-46EF-9C59-A7B64EA93EB6}" type="presParOf" srcId="{2AF267E3-79F4-4F7F-B11A-A36B97594392}" destId="{77F8DE6D-9555-4709-AD00-98666978477E}" srcOrd="1" destOrd="0" presId="urn:microsoft.com/office/officeart/2005/8/layout/lProcess2"/>
    <dgm:cxn modelId="{F6B16CE7-11F4-4F80-A3E5-61E819986626}" type="presParOf" srcId="{2AF267E3-79F4-4F7F-B11A-A36B97594392}" destId="{31E4225D-C53A-45DB-8592-4350FF07E256}" srcOrd="2" destOrd="0" presId="urn:microsoft.com/office/officeart/2005/8/layout/lProcess2"/>
    <dgm:cxn modelId="{1E7B3E4E-F88C-4168-9363-CE7A9C202242}" type="presParOf" srcId="{31E4225D-C53A-45DB-8592-4350FF07E256}" destId="{E2CAFA8D-048F-4FCC-9A28-D53C660FB133}" srcOrd="0" destOrd="0" presId="urn:microsoft.com/office/officeart/2005/8/layout/lProcess2"/>
    <dgm:cxn modelId="{1A6AA7D9-1196-46B3-B236-60635AD67A3F}" type="presParOf" srcId="{6B001B05-274E-40DD-9795-C3554AD34A23}" destId="{16B890A8-E8BF-4F8C-A7C6-C30CD16FE2E5}" srcOrd="3" destOrd="0" presId="urn:microsoft.com/office/officeart/2005/8/layout/lProcess2"/>
    <dgm:cxn modelId="{52E230D8-01BE-4CEC-8F8F-E6F1D1E4E8C5}" type="presParOf" srcId="{6B001B05-274E-40DD-9795-C3554AD34A23}" destId="{0F3AAFEA-54F3-433A-8066-45803A56BFFA}" srcOrd="4" destOrd="0" presId="urn:microsoft.com/office/officeart/2005/8/layout/lProcess2"/>
    <dgm:cxn modelId="{C27EA65B-7310-4527-B00A-409D48286AF2}" type="presParOf" srcId="{0F3AAFEA-54F3-433A-8066-45803A56BFFA}" destId="{3562CD3F-C12F-4F1E-8906-AA3E4C6A233B}" srcOrd="0" destOrd="0" presId="urn:microsoft.com/office/officeart/2005/8/layout/lProcess2"/>
    <dgm:cxn modelId="{73ED6512-A30D-4169-9D2B-EFF5F42539F6}" type="presParOf" srcId="{0F3AAFEA-54F3-433A-8066-45803A56BFFA}" destId="{528E4662-DEF9-4FFF-A513-A1D96C504A14}" srcOrd="1" destOrd="0" presId="urn:microsoft.com/office/officeart/2005/8/layout/lProcess2"/>
    <dgm:cxn modelId="{68F7C984-E5F4-4E52-A9D1-99AE84D9B1BB}" type="presParOf" srcId="{0F3AAFEA-54F3-433A-8066-45803A56BFFA}" destId="{AA44BE28-AF64-470E-B25C-8BC84B8AB105}" srcOrd="2" destOrd="0" presId="urn:microsoft.com/office/officeart/2005/8/layout/lProcess2"/>
    <dgm:cxn modelId="{DF13A6D6-A175-4F7F-B5F0-820A2CF1B02A}" type="presParOf" srcId="{AA44BE28-AF64-470E-B25C-8BC84B8AB105}" destId="{AA5B6F28-559A-4796-931C-18B3F3FD9CB4}" srcOrd="0" destOrd="0" presId="urn:microsoft.com/office/officeart/2005/8/layout/lProcess2"/>
    <dgm:cxn modelId="{4B39B47E-90EF-4F28-9FB6-DFDFFA016D6E}" type="presParOf" srcId="{AA5B6F28-559A-4796-931C-18B3F3FD9CB4}" destId="{DEC99597-C4C0-43C1-A9B9-5B039290A3E2}" srcOrd="0" destOrd="0" presId="urn:microsoft.com/office/officeart/2005/8/layout/lProcess2"/>
    <dgm:cxn modelId="{ED34F4C9-B44B-4A1B-A77D-33B6C89EB815}" type="presParOf" srcId="{AA5B6F28-559A-4796-931C-18B3F3FD9CB4}" destId="{7B9AD097-A05B-4943-964A-3E6587DC3BE4}" srcOrd="1" destOrd="0" presId="urn:microsoft.com/office/officeart/2005/8/layout/lProcess2"/>
    <dgm:cxn modelId="{BD631DC8-0E18-410B-87B9-B88C4E21CF8F}" type="presParOf" srcId="{AA5B6F28-559A-4796-931C-18B3F3FD9CB4}" destId="{A4D1C9AF-5F2A-458D-9926-A2E95A6C4326}" srcOrd="2" destOrd="0" presId="urn:microsoft.com/office/officeart/2005/8/layout/lProcess2"/>
    <dgm:cxn modelId="{0958880F-663B-4038-AAC5-7A768CA0C738}" type="presParOf" srcId="{6B001B05-274E-40DD-9795-C3554AD34A23}" destId="{D93D06AF-B6C7-430A-B0B0-C21C8BD5A02F}" srcOrd="5" destOrd="0" presId="urn:microsoft.com/office/officeart/2005/8/layout/lProcess2"/>
    <dgm:cxn modelId="{47FE0C9B-8036-4C72-8254-2AA1AC505149}" type="presParOf" srcId="{6B001B05-274E-40DD-9795-C3554AD34A23}" destId="{0B51BAFC-543F-4527-A17F-170D47365E73}" srcOrd="6" destOrd="0" presId="urn:microsoft.com/office/officeart/2005/8/layout/lProcess2"/>
    <dgm:cxn modelId="{8D3AE23B-D46C-411F-939F-BECA5F891527}" type="presParOf" srcId="{0B51BAFC-543F-4527-A17F-170D47365E73}" destId="{BA28568D-E53A-419E-9616-1E1D9BC778BA}" srcOrd="0" destOrd="0" presId="urn:microsoft.com/office/officeart/2005/8/layout/lProcess2"/>
    <dgm:cxn modelId="{16ED0432-D5F4-4E57-8A13-90369A982FD3}" type="presParOf" srcId="{0B51BAFC-543F-4527-A17F-170D47365E73}" destId="{ABB3F320-2D83-42EE-A196-56E36F4DA1B1}" srcOrd="1" destOrd="0" presId="urn:microsoft.com/office/officeart/2005/8/layout/lProcess2"/>
    <dgm:cxn modelId="{1A1DA441-2A09-423C-869A-1C76DA2883E2}" type="presParOf" srcId="{0B51BAFC-543F-4527-A17F-170D47365E73}" destId="{C1ACADE8-A38E-4813-B494-2D6D0EE4D863}" srcOrd="2" destOrd="0" presId="urn:microsoft.com/office/officeart/2005/8/layout/lProcess2"/>
    <dgm:cxn modelId="{1B519D68-9E26-4BDC-9353-5C8B8F25B025}" type="presParOf" srcId="{C1ACADE8-A38E-4813-B494-2D6D0EE4D863}" destId="{34372384-CFFE-42F5-9568-F03CD596DED5}" srcOrd="0" destOrd="0" presId="urn:microsoft.com/office/officeart/2005/8/layout/lProcess2"/>
    <dgm:cxn modelId="{CED1DE00-C906-4165-A49E-528725485AA4}" type="presParOf" srcId="{34372384-CFFE-42F5-9568-F03CD596DED5}" destId="{5B3CA714-953A-49FF-BF07-11889C6E2E4F}" srcOrd="0" destOrd="0" presId="urn:microsoft.com/office/officeart/2005/8/layout/lProcess2"/>
    <dgm:cxn modelId="{D5DCB0B7-1B7A-47A9-8038-94223647B121}" type="presParOf" srcId="{34372384-CFFE-42F5-9568-F03CD596DED5}" destId="{2C88FE0D-B20B-4E80-8479-A5B9F96324F3}" srcOrd="1" destOrd="0" presId="urn:microsoft.com/office/officeart/2005/8/layout/lProcess2"/>
    <dgm:cxn modelId="{14D28784-FC50-449C-AA1D-B3FCDF072BD6}" type="presParOf" srcId="{34372384-CFFE-42F5-9568-F03CD596DED5}" destId="{127FDE4C-1926-4402-9379-2777764318DB}" srcOrd="2" destOrd="0" presId="urn:microsoft.com/office/officeart/2005/8/layout/lProcess2"/>
    <dgm:cxn modelId="{752ACA46-3579-4B1D-B7B7-8FB25D7F0306}" type="presParOf" srcId="{6B001B05-274E-40DD-9795-C3554AD34A23}" destId="{4677E78F-2582-499D-AEBB-FA547D6FEFB3}" srcOrd="7" destOrd="0" presId="urn:microsoft.com/office/officeart/2005/8/layout/lProcess2"/>
    <dgm:cxn modelId="{231CFC33-F5D7-4FA7-8990-8593F2F91C4E}" type="presParOf" srcId="{6B001B05-274E-40DD-9795-C3554AD34A23}" destId="{C8A36B2B-5769-4E87-8E49-C1C9B258CEE1}" srcOrd="8" destOrd="0" presId="urn:microsoft.com/office/officeart/2005/8/layout/lProcess2"/>
    <dgm:cxn modelId="{68C7C9F3-9256-4EEE-AA44-2652F96DFCE2}" type="presParOf" srcId="{C8A36B2B-5769-4E87-8E49-C1C9B258CEE1}" destId="{41806EEC-6324-4587-B33C-55DC8D0DBA1F}" srcOrd="0" destOrd="0" presId="urn:microsoft.com/office/officeart/2005/8/layout/lProcess2"/>
    <dgm:cxn modelId="{7B46FA9C-C9C1-4C27-84CE-D3FCCBDF1855}" type="presParOf" srcId="{C8A36B2B-5769-4E87-8E49-C1C9B258CEE1}" destId="{A43C75C9-D92F-4187-9FE3-A64527F9AF88}" srcOrd="1" destOrd="0" presId="urn:microsoft.com/office/officeart/2005/8/layout/lProcess2"/>
    <dgm:cxn modelId="{56464D49-469D-48CC-8222-65001BDCB4F3}" type="presParOf" srcId="{C8A36B2B-5769-4E87-8E49-C1C9B258CEE1}" destId="{69073C82-80B4-48C2-8DF1-44A75C23489F}" srcOrd="2" destOrd="0" presId="urn:microsoft.com/office/officeart/2005/8/layout/lProcess2"/>
    <dgm:cxn modelId="{B2382E53-2003-431B-B514-32787D63A474}" type="presParOf" srcId="{69073C82-80B4-48C2-8DF1-44A75C23489F}" destId="{F36F9A70-3F03-48CC-A76A-07FA39B0DE13}" srcOrd="0" destOrd="0" presId="urn:microsoft.com/office/officeart/2005/8/layout/lProcess2"/>
    <dgm:cxn modelId="{162D8937-9314-48B1-A083-09D6FBC18EF1}" type="presParOf" srcId="{F36F9A70-3F03-48CC-A76A-07FA39B0DE13}" destId="{E8286937-B68B-42B0-B43A-16FC9A77A7E3}" srcOrd="0" destOrd="0" presId="urn:microsoft.com/office/officeart/2005/8/layout/lProcess2"/>
    <dgm:cxn modelId="{DF598C3B-4008-4DB6-9FC5-18D071B1EDED}" type="presParOf" srcId="{F36F9A70-3F03-48CC-A76A-07FA39B0DE13}" destId="{DEAA2C8A-9E76-4518-AD06-43155EA1289E}" srcOrd="1" destOrd="0" presId="urn:microsoft.com/office/officeart/2005/8/layout/lProcess2"/>
    <dgm:cxn modelId="{DFC2F022-5005-45BA-8F25-418C3D166CEF}" type="presParOf" srcId="{F36F9A70-3F03-48CC-A76A-07FA39B0DE13}" destId="{0E953D48-1C86-4B49-A2F2-AD0404746D9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DFE122-B265-44D5-B665-D6442D577A1F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997C11-A70D-4A7B-A878-6B9761DE4AEE}">
      <dgm:prSet phldrT="[Текст]" custT="1"/>
      <dgm:spPr/>
      <dgm:t>
        <a:bodyPr/>
        <a:lstStyle/>
        <a:p>
          <a:pPr algn="just"/>
          <a:r>
            <a:rPr lang="ru-RU" sz="2000" dirty="0">
              <a:solidFill>
                <a:schemeClr val="tx2"/>
              </a:solidFill>
            </a:rPr>
            <a:t>176 специальностей                     97 групп ОП </a:t>
          </a:r>
          <a:r>
            <a:rPr lang="ru-RU" sz="1200" dirty="0">
              <a:solidFill>
                <a:schemeClr val="tx2"/>
              </a:solidFill>
            </a:rPr>
            <a:t>(для поступающих на полный срок обучения) </a:t>
          </a:r>
          <a:r>
            <a:rPr lang="ru-RU" sz="2000" dirty="0">
              <a:solidFill>
                <a:srgbClr val="FF0000"/>
              </a:solidFill>
            </a:rPr>
            <a:t>99 групп ОП </a:t>
          </a:r>
          <a:r>
            <a:rPr lang="ru-RU" sz="1400" dirty="0">
              <a:solidFill>
                <a:srgbClr val="FF0000"/>
              </a:solidFill>
            </a:rPr>
            <a:t>(для поступающих по сокр. срокам обучения)</a:t>
          </a:r>
        </a:p>
      </dgm:t>
    </dgm:pt>
    <dgm:pt modelId="{843DBDFA-3217-4075-B011-2F2AFC556E6D}" type="parTrans" cxnId="{0F9DDFD3-FD4C-4F0E-8B4F-A0EF1DC3CE8C}">
      <dgm:prSet/>
      <dgm:spPr/>
      <dgm:t>
        <a:bodyPr/>
        <a:lstStyle/>
        <a:p>
          <a:endParaRPr lang="ru-RU"/>
        </a:p>
      </dgm:t>
    </dgm:pt>
    <dgm:pt modelId="{CA1CB43F-C807-49BE-8708-017C8DC36B77}" type="sibTrans" cxnId="{0F9DDFD3-FD4C-4F0E-8B4F-A0EF1DC3CE8C}">
      <dgm:prSet/>
      <dgm:spPr/>
      <dgm:t>
        <a:bodyPr/>
        <a:lstStyle/>
        <a:p>
          <a:endParaRPr lang="ru-RU"/>
        </a:p>
      </dgm:t>
    </dgm:pt>
    <dgm:pt modelId="{F8D7B42B-44A4-484B-93C5-4B4137C3A1CB}">
      <dgm:prSet phldrT="[Текст]" custT="1"/>
      <dgm:spPr/>
      <dgm:t>
        <a:bodyPr/>
        <a:lstStyle/>
        <a:p>
          <a:r>
            <a:rPr lang="ru-RU" sz="2000" dirty="0">
              <a:solidFill>
                <a:schemeClr val="tx2"/>
              </a:solidFill>
            </a:rPr>
            <a:t>Группа ОП состоит из одной или нескольких ОП,</a:t>
          </a:r>
        </a:p>
        <a:p>
          <a:r>
            <a:rPr lang="ru-RU" sz="2000" dirty="0">
              <a:solidFill>
                <a:schemeClr val="tx2"/>
              </a:solidFill>
            </a:rPr>
            <a:t>РЕЕСТР ОП (сайт МОН, НЦТ)</a:t>
          </a:r>
        </a:p>
      </dgm:t>
    </dgm:pt>
    <dgm:pt modelId="{FFFB650C-7DC0-4C6C-8B42-B91819022C72}" type="parTrans" cxnId="{148F0D4F-DA3B-4D3E-9279-F6285B62FF0C}">
      <dgm:prSet/>
      <dgm:spPr/>
      <dgm:t>
        <a:bodyPr/>
        <a:lstStyle/>
        <a:p>
          <a:endParaRPr lang="ru-RU"/>
        </a:p>
      </dgm:t>
    </dgm:pt>
    <dgm:pt modelId="{1DFAE5E6-0FBC-49F5-8CC2-482998D25161}" type="sibTrans" cxnId="{148F0D4F-DA3B-4D3E-9279-F6285B62FF0C}">
      <dgm:prSet/>
      <dgm:spPr/>
      <dgm:t>
        <a:bodyPr/>
        <a:lstStyle/>
        <a:p>
          <a:endParaRPr lang="ru-RU"/>
        </a:p>
      </dgm:t>
    </dgm:pt>
    <dgm:pt modelId="{6A01FCEA-A018-4074-9405-A6E9171D29C0}">
      <dgm:prSet custT="1"/>
      <dgm:spPr/>
      <dgm:t>
        <a:bodyPr/>
        <a:lstStyle/>
        <a:p>
          <a:r>
            <a:rPr lang="ru-RU" sz="2000" dirty="0">
              <a:solidFill>
                <a:schemeClr val="tx2"/>
              </a:solidFill>
            </a:rPr>
            <a:t>Группы ОП сформированы с учетом комбинаций</a:t>
          </a:r>
        </a:p>
        <a:p>
          <a:r>
            <a:rPr lang="ru-RU" sz="2000" dirty="0">
              <a:solidFill>
                <a:schemeClr val="tx2"/>
              </a:solidFill>
            </a:rPr>
            <a:t> профильных предметов</a:t>
          </a:r>
        </a:p>
      </dgm:t>
    </dgm:pt>
    <dgm:pt modelId="{3EBB1D66-61F9-4D97-9637-41ECECA01722}" type="parTrans" cxnId="{72658C64-F5CB-4DBD-BEE6-E7FCF1C64900}">
      <dgm:prSet/>
      <dgm:spPr/>
      <dgm:t>
        <a:bodyPr/>
        <a:lstStyle/>
        <a:p>
          <a:endParaRPr lang="ru-RU"/>
        </a:p>
      </dgm:t>
    </dgm:pt>
    <dgm:pt modelId="{637D151D-044B-49B4-A3BE-313DD31B7F37}" type="sibTrans" cxnId="{72658C64-F5CB-4DBD-BEE6-E7FCF1C64900}">
      <dgm:prSet/>
      <dgm:spPr/>
      <dgm:t>
        <a:bodyPr/>
        <a:lstStyle/>
        <a:p>
          <a:endParaRPr lang="ru-RU"/>
        </a:p>
      </dgm:t>
    </dgm:pt>
    <dgm:pt modelId="{98325B99-6368-4A3C-AC2F-2C10A87091AE}">
      <dgm:prSet custT="1"/>
      <dgm:spPr/>
      <dgm:t>
        <a:bodyPr/>
        <a:lstStyle/>
        <a:p>
          <a:r>
            <a:rPr lang="ru-RU" sz="2000" dirty="0">
              <a:solidFill>
                <a:schemeClr val="tx2"/>
              </a:solidFill>
            </a:rPr>
            <a:t>Поступающий может выбрать до 4-х групп ОП при совпадении профильных предметов</a:t>
          </a:r>
        </a:p>
      </dgm:t>
    </dgm:pt>
    <dgm:pt modelId="{EA0F089B-AE46-4EE6-A2C4-5BE398FF8387}" type="parTrans" cxnId="{693EA82F-EF25-4395-AFA0-7C36207D52E8}">
      <dgm:prSet/>
      <dgm:spPr/>
      <dgm:t>
        <a:bodyPr/>
        <a:lstStyle/>
        <a:p>
          <a:endParaRPr lang="ru-RU"/>
        </a:p>
      </dgm:t>
    </dgm:pt>
    <dgm:pt modelId="{F765ADDA-8DA6-40EA-B7A3-845635C1A758}" type="sibTrans" cxnId="{693EA82F-EF25-4395-AFA0-7C36207D52E8}">
      <dgm:prSet/>
      <dgm:spPr/>
      <dgm:t>
        <a:bodyPr/>
        <a:lstStyle/>
        <a:p>
          <a:endParaRPr lang="ru-RU"/>
        </a:p>
      </dgm:t>
    </dgm:pt>
    <dgm:pt modelId="{42230ECB-61BA-42EF-81AC-6702A2380332}">
      <dgm:prSet custT="1"/>
      <dgm:spPr/>
      <dgm:t>
        <a:bodyPr/>
        <a:lstStyle/>
        <a:p>
          <a:r>
            <a:rPr lang="ru-RU" sz="2000" dirty="0">
              <a:solidFill>
                <a:schemeClr val="tx2"/>
              </a:solidFill>
            </a:rPr>
            <a:t>Обладатель гранта на группу ОП при зачислении выбирает конкретную ОП в рамках данной группы ОП</a:t>
          </a:r>
        </a:p>
      </dgm:t>
    </dgm:pt>
    <dgm:pt modelId="{F9C04AE8-1531-4D86-822D-B53CA815D9C5}" type="parTrans" cxnId="{B87CEE44-66AA-4DCC-99F5-38BD5193AC76}">
      <dgm:prSet/>
      <dgm:spPr/>
      <dgm:t>
        <a:bodyPr/>
        <a:lstStyle/>
        <a:p>
          <a:endParaRPr lang="ru-RU"/>
        </a:p>
      </dgm:t>
    </dgm:pt>
    <dgm:pt modelId="{CD0AEE05-4B34-46AE-A5B1-48EEA4B31DEC}" type="sibTrans" cxnId="{B87CEE44-66AA-4DCC-99F5-38BD5193AC76}">
      <dgm:prSet/>
      <dgm:spPr/>
      <dgm:t>
        <a:bodyPr/>
        <a:lstStyle/>
        <a:p>
          <a:endParaRPr lang="ru-RU"/>
        </a:p>
      </dgm:t>
    </dgm:pt>
    <dgm:pt modelId="{ABF88273-4F14-4253-950A-D501DFA08C2D}" type="pres">
      <dgm:prSet presAssocID="{5ADFE122-B265-44D5-B665-D6442D577A1F}" presName="Name0" presStyleCnt="0">
        <dgm:presLayoutVars>
          <dgm:dir/>
          <dgm:animLvl val="lvl"/>
          <dgm:resizeHandles val="exact"/>
        </dgm:presLayoutVars>
      </dgm:prSet>
      <dgm:spPr/>
    </dgm:pt>
    <dgm:pt modelId="{7EA65FB7-12BC-4AFF-9197-D8FD2B290E89}" type="pres">
      <dgm:prSet presAssocID="{42230ECB-61BA-42EF-81AC-6702A2380332}" presName="boxAndChildren" presStyleCnt="0"/>
      <dgm:spPr/>
    </dgm:pt>
    <dgm:pt modelId="{C7C28016-E3D8-42BB-B0D3-BBDC33BBE478}" type="pres">
      <dgm:prSet presAssocID="{42230ECB-61BA-42EF-81AC-6702A2380332}" presName="parentTextBox" presStyleLbl="node1" presStyleIdx="0" presStyleCnt="5"/>
      <dgm:spPr/>
    </dgm:pt>
    <dgm:pt modelId="{4C0F92AD-6780-4161-9092-2B954F76D855}" type="pres">
      <dgm:prSet presAssocID="{F765ADDA-8DA6-40EA-B7A3-845635C1A758}" presName="sp" presStyleCnt="0"/>
      <dgm:spPr/>
    </dgm:pt>
    <dgm:pt modelId="{9B890A07-9EFE-404B-8A61-C3463092E557}" type="pres">
      <dgm:prSet presAssocID="{98325B99-6368-4A3C-AC2F-2C10A87091AE}" presName="arrowAndChildren" presStyleCnt="0"/>
      <dgm:spPr/>
    </dgm:pt>
    <dgm:pt modelId="{EB0DB957-ED88-4FFF-A04D-1B227F9EECDC}" type="pres">
      <dgm:prSet presAssocID="{98325B99-6368-4A3C-AC2F-2C10A87091AE}" presName="parentTextArrow" presStyleLbl="node1" presStyleIdx="1" presStyleCnt="5"/>
      <dgm:spPr/>
    </dgm:pt>
    <dgm:pt modelId="{26F8565A-663F-45DB-B124-B76A02503A6B}" type="pres">
      <dgm:prSet presAssocID="{1DFAE5E6-0FBC-49F5-8CC2-482998D25161}" presName="sp" presStyleCnt="0"/>
      <dgm:spPr/>
    </dgm:pt>
    <dgm:pt modelId="{12B78CA3-EE19-4DBB-832B-E8FC6CEF1120}" type="pres">
      <dgm:prSet presAssocID="{F8D7B42B-44A4-484B-93C5-4B4137C3A1CB}" presName="arrowAndChildren" presStyleCnt="0"/>
      <dgm:spPr/>
    </dgm:pt>
    <dgm:pt modelId="{8C73838A-9A2E-4371-A857-84772C995C3B}" type="pres">
      <dgm:prSet presAssocID="{F8D7B42B-44A4-484B-93C5-4B4137C3A1CB}" presName="parentTextArrow" presStyleLbl="node1" presStyleIdx="2" presStyleCnt="5" custLinFactNeighborX="210" custLinFactNeighborY="2923"/>
      <dgm:spPr/>
    </dgm:pt>
    <dgm:pt modelId="{909CFFFE-4654-47EE-9975-2DA55AB57AB5}" type="pres">
      <dgm:prSet presAssocID="{637D151D-044B-49B4-A3BE-313DD31B7F37}" presName="sp" presStyleCnt="0"/>
      <dgm:spPr/>
    </dgm:pt>
    <dgm:pt modelId="{01352293-699B-4CB6-BE5E-92346C22D7C7}" type="pres">
      <dgm:prSet presAssocID="{6A01FCEA-A018-4074-9405-A6E9171D29C0}" presName="arrowAndChildren" presStyleCnt="0"/>
      <dgm:spPr/>
    </dgm:pt>
    <dgm:pt modelId="{ABF7CEA1-0A30-401B-A62A-AC55AE67E2CA}" type="pres">
      <dgm:prSet presAssocID="{6A01FCEA-A018-4074-9405-A6E9171D29C0}" presName="parentTextArrow" presStyleLbl="node1" presStyleIdx="3" presStyleCnt="5"/>
      <dgm:spPr/>
    </dgm:pt>
    <dgm:pt modelId="{3799F653-BF0B-42ED-908E-6E6880C5554E}" type="pres">
      <dgm:prSet presAssocID="{CA1CB43F-C807-49BE-8708-017C8DC36B77}" presName="sp" presStyleCnt="0"/>
      <dgm:spPr/>
    </dgm:pt>
    <dgm:pt modelId="{939CA22D-B36D-4F53-8F6F-45FD4CB40542}" type="pres">
      <dgm:prSet presAssocID="{DE997C11-A70D-4A7B-A878-6B9761DE4AEE}" presName="arrowAndChildren" presStyleCnt="0"/>
      <dgm:spPr/>
    </dgm:pt>
    <dgm:pt modelId="{A757D3B0-5DF9-4D6F-A2FA-C5AACCC05E1E}" type="pres">
      <dgm:prSet presAssocID="{DE997C11-A70D-4A7B-A878-6B9761DE4AEE}" presName="parentTextArrow" presStyleLbl="node1" presStyleIdx="4" presStyleCnt="5" custLinFactNeighborX="126" custLinFactNeighborY="-221"/>
      <dgm:spPr/>
    </dgm:pt>
  </dgm:ptLst>
  <dgm:cxnLst>
    <dgm:cxn modelId="{D0516814-EC92-48DB-8D65-CCA8C07A9216}" type="presOf" srcId="{DE997C11-A70D-4A7B-A878-6B9761DE4AEE}" destId="{A757D3B0-5DF9-4D6F-A2FA-C5AACCC05E1E}" srcOrd="0" destOrd="0" presId="urn:microsoft.com/office/officeart/2005/8/layout/process4"/>
    <dgm:cxn modelId="{693EA82F-EF25-4395-AFA0-7C36207D52E8}" srcId="{5ADFE122-B265-44D5-B665-D6442D577A1F}" destId="{98325B99-6368-4A3C-AC2F-2C10A87091AE}" srcOrd="3" destOrd="0" parTransId="{EA0F089B-AE46-4EE6-A2C4-5BE398FF8387}" sibTransId="{F765ADDA-8DA6-40EA-B7A3-845635C1A758}"/>
    <dgm:cxn modelId="{72658C64-F5CB-4DBD-BEE6-E7FCF1C64900}" srcId="{5ADFE122-B265-44D5-B665-D6442D577A1F}" destId="{6A01FCEA-A018-4074-9405-A6E9171D29C0}" srcOrd="1" destOrd="0" parTransId="{3EBB1D66-61F9-4D97-9637-41ECECA01722}" sibTransId="{637D151D-044B-49B4-A3BE-313DD31B7F37}"/>
    <dgm:cxn modelId="{B87CEE44-66AA-4DCC-99F5-38BD5193AC76}" srcId="{5ADFE122-B265-44D5-B665-D6442D577A1F}" destId="{42230ECB-61BA-42EF-81AC-6702A2380332}" srcOrd="4" destOrd="0" parTransId="{F9C04AE8-1531-4D86-822D-B53CA815D9C5}" sibTransId="{CD0AEE05-4B34-46AE-A5B1-48EEA4B31DEC}"/>
    <dgm:cxn modelId="{9D2B0B6B-5A73-4806-A054-D7DECC321A04}" type="presOf" srcId="{F8D7B42B-44A4-484B-93C5-4B4137C3A1CB}" destId="{8C73838A-9A2E-4371-A857-84772C995C3B}" srcOrd="0" destOrd="0" presId="urn:microsoft.com/office/officeart/2005/8/layout/process4"/>
    <dgm:cxn modelId="{148F0D4F-DA3B-4D3E-9279-F6285B62FF0C}" srcId="{5ADFE122-B265-44D5-B665-D6442D577A1F}" destId="{F8D7B42B-44A4-484B-93C5-4B4137C3A1CB}" srcOrd="2" destOrd="0" parTransId="{FFFB650C-7DC0-4C6C-8B42-B91819022C72}" sibTransId="{1DFAE5E6-0FBC-49F5-8CC2-482998D25161}"/>
    <dgm:cxn modelId="{2BB51EBD-9942-446D-8B43-77B87E3D3682}" type="presOf" srcId="{6A01FCEA-A018-4074-9405-A6E9171D29C0}" destId="{ABF7CEA1-0A30-401B-A62A-AC55AE67E2CA}" srcOrd="0" destOrd="0" presId="urn:microsoft.com/office/officeart/2005/8/layout/process4"/>
    <dgm:cxn modelId="{E99E88C2-AFD4-4385-A41F-BE715B283E5F}" type="presOf" srcId="{98325B99-6368-4A3C-AC2F-2C10A87091AE}" destId="{EB0DB957-ED88-4FFF-A04D-1B227F9EECDC}" srcOrd="0" destOrd="0" presId="urn:microsoft.com/office/officeart/2005/8/layout/process4"/>
    <dgm:cxn modelId="{97A256C5-A894-4F2A-8C27-6873CD344267}" type="presOf" srcId="{5ADFE122-B265-44D5-B665-D6442D577A1F}" destId="{ABF88273-4F14-4253-950A-D501DFA08C2D}" srcOrd="0" destOrd="0" presId="urn:microsoft.com/office/officeart/2005/8/layout/process4"/>
    <dgm:cxn modelId="{0F9DDFD3-FD4C-4F0E-8B4F-A0EF1DC3CE8C}" srcId="{5ADFE122-B265-44D5-B665-D6442D577A1F}" destId="{DE997C11-A70D-4A7B-A878-6B9761DE4AEE}" srcOrd="0" destOrd="0" parTransId="{843DBDFA-3217-4075-B011-2F2AFC556E6D}" sibTransId="{CA1CB43F-C807-49BE-8708-017C8DC36B77}"/>
    <dgm:cxn modelId="{787DB6FC-C1A4-4146-B09A-3F63A9FA0281}" type="presOf" srcId="{42230ECB-61BA-42EF-81AC-6702A2380332}" destId="{C7C28016-E3D8-42BB-B0D3-BBDC33BBE478}" srcOrd="0" destOrd="0" presId="urn:microsoft.com/office/officeart/2005/8/layout/process4"/>
    <dgm:cxn modelId="{246B4C59-3E67-488E-A282-725FF5B43E08}" type="presParOf" srcId="{ABF88273-4F14-4253-950A-D501DFA08C2D}" destId="{7EA65FB7-12BC-4AFF-9197-D8FD2B290E89}" srcOrd="0" destOrd="0" presId="urn:microsoft.com/office/officeart/2005/8/layout/process4"/>
    <dgm:cxn modelId="{FFD3517D-4DAD-43E4-B80A-32C6AE8180FF}" type="presParOf" srcId="{7EA65FB7-12BC-4AFF-9197-D8FD2B290E89}" destId="{C7C28016-E3D8-42BB-B0D3-BBDC33BBE478}" srcOrd="0" destOrd="0" presId="urn:microsoft.com/office/officeart/2005/8/layout/process4"/>
    <dgm:cxn modelId="{0CEFDE0C-4508-4D20-AC85-3CCF8EEF744C}" type="presParOf" srcId="{ABF88273-4F14-4253-950A-D501DFA08C2D}" destId="{4C0F92AD-6780-4161-9092-2B954F76D855}" srcOrd="1" destOrd="0" presId="urn:microsoft.com/office/officeart/2005/8/layout/process4"/>
    <dgm:cxn modelId="{E2E9AD34-6936-430A-B986-02BA51507EBA}" type="presParOf" srcId="{ABF88273-4F14-4253-950A-D501DFA08C2D}" destId="{9B890A07-9EFE-404B-8A61-C3463092E557}" srcOrd="2" destOrd="0" presId="urn:microsoft.com/office/officeart/2005/8/layout/process4"/>
    <dgm:cxn modelId="{6740C01F-9DBF-41FD-AA8C-216E68CFCEB0}" type="presParOf" srcId="{9B890A07-9EFE-404B-8A61-C3463092E557}" destId="{EB0DB957-ED88-4FFF-A04D-1B227F9EECDC}" srcOrd="0" destOrd="0" presId="urn:microsoft.com/office/officeart/2005/8/layout/process4"/>
    <dgm:cxn modelId="{0114E9DB-CB44-4207-B58F-D1F4877143A6}" type="presParOf" srcId="{ABF88273-4F14-4253-950A-D501DFA08C2D}" destId="{26F8565A-663F-45DB-B124-B76A02503A6B}" srcOrd="3" destOrd="0" presId="urn:microsoft.com/office/officeart/2005/8/layout/process4"/>
    <dgm:cxn modelId="{8094845B-7048-4E37-87E8-A8B647F7383B}" type="presParOf" srcId="{ABF88273-4F14-4253-950A-D501DFA08C2D}" destId="{12B78CA3-EE19-4DBB-832B-E8FC6CEF1120}" srcOrd="4" destOrd="0" presId="urn:microsoft.com/office/officeart/2005/8/layout/process4"/>
    <dgm:cxn modelId="{D3234AFB-57B4-48B3-8905-D35C2113F058}" type="presParOf" srcId="{12B78CA3-EE19-4DBB-832B-E8FC6CEF1120}" destId="{8C73838A-9A2E-4371-A857-84772C995C3B}" srcOrd="0" destOrd="0" presId="urn:microsoft.com/office/officeart/2005/8/layout/process4"/>
    <dgm:cxn modelId="{45C8CE84-74D0-4DCD-BF35-EF1514363C06}" type="presParOf" srcId="{ABF88273-4F14-4253-950A-D501DFA08C2D}" destId="{909CFFFE-4654-47EE-9975-2DA55AB57AB5}" srcOrd="5" destOrd="0" presId="urn:microsoft.com/office/officeart/2005/8/layout/process4"/>
    <dgm:cxn modelId="{E6FD408C-DC40-4E62-8567-C3E299FC0F6C}" type="presParOf" srcId="{ABF88273-4F14-4253-950A-D501DFA08C2D}" destId="{01352293-699B-4CB6-BE5E-92346C22D7C7}" srcOrd="6" destOrd="0" presId="urn:microsoft.com/office/officeart/2005/8/layout/process4"/>
    <dgm:cxn modelId="{1A3135DD-BCA5-4295-A6D7-30B7E4D4F3E1}" type="presParOf" srcId="{01352293-699B-4CB6-BE5E-92346C22D7C7}" destId="{ABF7CEA1-0A30-401B-A62A-AC55AE67E2CA}" srcOrd="0" destOrd="0" presId="urn:microsoft.com/office/officeart/2005/8/layout/process4"/>
    <dgm:cxn modelId="{AED39D7D-855B-4C2F-A056-596FCA0B2101}" type="presParOf" srcId="{ABF88273-4F14-4253-950A-D501DFA08C2D}" destId="{3799F653-BF0B-42ED-908E-6E6880C5554E}" srcOrd="7" destOrd="0" presId="urn:microsoft.com/office/officeart/2005/8/layout/process4"/>
    <dgm:cxn modelId="{B4D02C16-0433-4944-982B-958F2DEC8DF8}" type="presParOf" srcId="{ABF88273-4F14-4253-950A-D501DFA08C2D}" destId="{939CA22D-B36D-4F53-8F6F-45FD4CB40542}" srcOrd="8" destOrd="0" presId="urn:microsoft.com/office/officeart/2005/8/layout/process4"/>
    <dgm:cxn modelId="{F641369A-0022-4B1F-A902-C73CA58A4ADA}" type="presParOf" srcId="{939CA22D-B36D-4F53-8F6F-45FD4CB40542}" destId="{A757D3B0-5DF9-4D6F-A2FA-C5AACCC05E1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613BB9-C447-43DA-A3AE-D6362C58BA05}" type="doc">
      <dgm:prSet loTypeId="urn:microsoft.com/office/officeart/2008/layout/HorizontalMultiLevelHierarchy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69FE20-58D2-470C-B7ED-A62BC5558D17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</a:rPr>
            <a:t>Педагогика и психология</a:t>
          </a:r>
        </a:p>
      </dgm:t>
    </dgm:pt>
    <dgm:pt modelId="{8D54F251-02AD-46E0-BA56-9AFECF43954D}" type="parTrans" cxnId="{FCFBEA9B-97E1-4960-9EFE-3A3E25BA43ED}">
      <dgm:prSet/>
      <dgm:spPr/>
      <dgm:t>
        <a:bodyPr/>
        <a:lstStyle/>
        <a:p>
          <a:endParaRPr lang="ru-RU"/>
        </a:p>
      </dgm:t>
    </dgm:pt>
    <dgm:pt modelId="{12180084-9EF4-4222-A59A-77417A757A95}" type="sibTrans" cxnId="{FCFBEA9B-97E1-4960-9EFE-3A3E25BA43ED}">
      <dgm:prSet/>
      <dgm:spPr/>
      <dgm:t>
        <a:bodyPr/>
        <a:lstStyle/>
        <a:p>
          <a:endParaRPr lang="ru-RU"/>
        </a:p>
      </dgm:t>
    </dgm:pt>
    <dgm:pt modelId="{89EE95A4-776D-4A0D-90C5-C628F445AF02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</a:rPr>
            <a:t>Педагогика и психология</a:t>
          </a:r>
        </a:p>
      </dgm:t>
    </dgm:pt>
    <dgm:pt modelId="{E3E79910-DB9D-4AE0-B5CB-07FF360B20C5}" type="parTrans" cxnId="{EA39FBBA-5A6B-4A74-9BF3-299C7CD3D68F}">
      <dgm:prSet/>
      <dgm:spPr/>
      <dgm:t>
        <a:bodyPr/>
        <a:lstStyle/>
        <a:p>
          <a:endParaRPr lang="ru-RU"/>
        </a:p>
      </dgm:t>
    </dgm:pt>
    <dgm:pt modelId="{5BDEC561-DC45-4B5F-8DAB-00E3D26A665C}" type="sibTrans" cxnId="{EA39FBBA-5A6B-4A74-9BF3-299C7CD3D68F}">
      <dgm:prSet/>
      <dgm:spPr/>
      <dgm:t>
        <a:bodyPr/>
        <a:lstStyle/>
        <a:p>
          <a:endParaRPr lang="ru-RU"/>
        </a:p>
      </dgm:t>
    </dgm:pt>
    <dgm:pt modelId="{389761A2-B16C-4F17-BE3E-F491D386A987}" type="pres">
      <dgm:prSet presAssocID="{52613BB9-C447-43DA-A3AE-D6362C58BA0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FFD7703-36AC-43E4-9E2A-A744838B3E9D}" type="pres">
      <dgm:prSet presAssocID="{3C69FE20-58D2-470C-B7ED-A62BC5558D17}" presName="root1" presStyleCnt="0"/>
      <dgm:spPr/>
    </dgm:pt>
    <dgm:pt modelId="{72E2DD74-CDE8-40BC-815C-19F556FF8269}" type="pres">
      <dgm:prSet presAssocID="{3C69FE20-58D2-470C-B7ED-A62BC5558D17}" presName="LevelOneTextNode" presStyleLbl="node0" presStyleIdx="0" presStyleCnt="1" custLinFactNeighborX="-51483">
        <dgm:presLayoutVars>
          <dgm:chPref val="3"/>
        </dgm:presLayoutVars>
      </dgm:prSet>
      <dgm:spPr/>
    </dgm:pt>
    <dgm:pt modelId="{DB265942-6B59-414A-A17F-25A1EE383F84}" type="pres">
      <dgm:prSet presAssocID="{3C69FE20-58D2-470C-B7ED-A62BC5558D17}" presName="level2hierChild" presStyleCnt="0"/>
      <dgm:spPr/>
    </dgm:pt>
    <dgm:pt modelId="{D94046F0-4D88-4236-9809-F13983ADB333}" type="pres">
      <dgm:prSet presAssocID="{E3E79910-DB9D-4AE0-B5CB-07FF360B20C5}" presName="conn2-1" presStyleLbl="parChTrans1D2" presStyleIdx="0" presStyleCnt="1"/>
      <dgm:spPr/>
    </dgm:pt>
    <dgm:pt modelId="{1A2F393D-4B70-462D-935A-86BFD1EA68DC}" type="pres">
      <dgm:prSet presAssocID="{E3E79910-DB9D-4AE0-B5CB-07FF360B20C5}" presName="connTx" presStyleLbl="parChTrans1D2" presStyleIdx="0" presStyleCnt="1"/>
      <dgm:spPr/>
    </dgm:pt>
    <dgm:pt modelId="{C1BF5E5D-EE17-4D22-B008-69D141A3C2A4}" type="pres">
      <dgm:prSet presAssocID="{89EE95A4-776D-4A0D-90C5-C628F445AF02}" presName="root2" presStyleCnt="0"/>
      <dgm:spPr/>
    </dgm:pt>
    <dgm:pt modelId="{60EC3604-BECF-4627-8A0B-D4329CC2549F}" type="pres">
      <dgm:prSet presAssocID="{89EE95A4-776D-4A0D-90C5-C628F445AF02}" presName="LevelTwoTextNode" presStyleLbl="node2" presStyleIdx="0" presStyleCnt="1">
        <dgm:presLayoutVars>
          <dgm:chPref val="3"/>
        </dgm:presLayoutVars>
      </dgm:prSet>
      <dgm:spPr/>
    </dgm:pt>
    <dgm:pt modelId="{9C28C306-66C3-476D-A555-EC9534CE744F}" type="pres">
      <dgm:prSet presAssocID="{89EE95A4-776D-4A0D-90C5-C628F445AF02}" presName="level3hierChild" presStyleCnt="0"/>
      <dgm:spPr/>
    </dgm:pt>
  </dgm:ptLst>
  <dgm:cxnLst>
    <dgm:cxn modelId="{54E69415-4BB4-4C9D-9D9B-A1F9700DECBB}" type="presOf" srcId="{E3E79910-DB9D-4AE0-B5CB-07FF360B20C5}" destId="{1A2F393D-4B70-462D-935A-86BFD1EA68DC}" srcOrd="1" destOrd="0" presId="urn:microsoft.com/office/officeart/2008/layout/HorizontalMultiLevelHierarchy"/>
    <dgm:cxn modelId="{7CE99B83-0CBA-4A58-BF5C-45742298A96E}" type="presOf" srcId="{E3E79910-DB9D-4AE0-B5CB-07FF360B20C5}" destId="{D94046F0-4D88-4236-9809-F13983ADB333}" srcOrd="0" destOrd="0" presId="urn:microsoft.com/office/officeart/2008/layout/HorizontalMultiLevelHierarchy"/>
    <dgm:cxn modelId="{FCFBEA9B-97E1-4960-9EFE-3A3E25BA43ED}" srcId="{52613BB9-C447-43DA-A3AE-D6362C58BA05}" destId="{3C69FE20-58D2-470C-B7ED-A62BC5558D17}" srcOrd="0" destOrd="0" parTransId="{8D54F251-02AD-46E0-BA56-9AFECF43954D}" sibTransId="{12180084-9EF4-4222-A59A-77417A757A95}"/>
    <dgm:cxn modelId="{DC70F1A5-B404-4846-8649-59F4FDBAB845}" type="presOf" srcId="{52613BB9-C447-43DA-A3AE-D6362C58BA05}" destId="{389761A2-B16C-4F17-BE3E-F491D386A987}" srcOrd="0" destOrd="0" presId="urn:microsoft.com/office/officeart/2008/layout/HorizontalMultiLevelHierarchy"/>
    <dgm:cxn modelId="{EA39FBBA-5A6B-4A74-9BF3-299C7CD3D68F}" srcId="{3C69FE20-58D2-470C-B7ED-A62BC5558D17}" destId="{89EE95A4-776D-4A0D-90C5-C628F445AF02}" srcOrd="0" destOrd="0" parTransId="{E3E79910-DB9D-4AE0-B5CB-07FF360B20C5}" sibTransId="{5BDEC561-DC45-4B5F-8DAB-00E3D26A665C}"/>
    <dgm:cxn modelId="{724A80D1-A33A-48DB-985A-CEAD3EC37CC5}" type="presOf" srcId="{89EE95A4-776D-4A0D-90C5-C628F445AF02}" destId="{60EC3604-BECF-4627-8A0B-D4329CC2549F}" srcOrd="0" destOrd="0" presId="urn:microsoft.com/office/officeart/2008/layout/HorizontalMultiLevelHierarchy"/>
    <dgm:cxn modelId="{130D67E8-DD2A-4FF8-9C3A-62888977ECA4}" type="presOf" srcId="{3C69FE20-58D2-470C-B7ED-A62BC5558D17}" destId="{72E2DD74-CDE8-40BC-815C-19F556FF8269}" srcOrd="0" destOrd="0" presId="urn:microsoft.com/office/officeart/2008/layout/HorizontalMultiLevelHierarchy"/>
    <dgm:cxn modelId="{3ABEFEB7-BD33-4D9A-8C9F-017F6A1CF065}" type="presParOf" srcId="{389761A2-B16C-4F17-BE3E-F491D386A987}" destId="{AFFD7703-36AC-43E4-9E2A-A744838B3E9D}" srcOrd="0" destOrd="0" presId="urn:microsoft.com/office/officeart/2008/layout/HorizontalMultiLevelHierarchy"/>
    <dgm:cxn modelId="{D1886076-7B35-42D8-BE10-0C7C641FC42D}" type="presParOf" srcId="{AFFD7703-36AC-43E4-9E2A-A744838B3E9D}" destId="{72E2DD74-CDE8-40BC-815C-19F556FF8269}" srcOrd="0" destOrd="0" presId="urn:microsoft.com/office/officeart/2008/layout/HorizontalMultiLevelHierarchy"/>
    <dgm:cxn modelId="{66A2F62C-1E61-43E9-9AC6-445C642EBA7D}" type="presParOf" srcId="{AFFD7703-36AC-43E4-9E2A-A744838B3E9D}" destId="{DB265942-6B59-414A-A17F-25A1EE383F84}" srcOrd="1" destOrd="0" presId="urn:microsoft.com/office/officeart/2008/layout/HorizontalMultiLevelHierarchy"/>
    <dgm:cxn modelId="{856F4B84-825A-4901-8ED5-9CE391C76B1E}" type="presParOf" srcId="{DB265942-6B59-414A-A17F-25A1EE383F84}" destId="{D94046F0-4D88-4236-9809-F13983ADB333}" srcOrd="0" destOrd="0" presId="urn:microsoft.com/office/officeart/2008/layout/HorizontalMultiLevelHierarchy"/>
    <dgm:cxn modelId="{62AADD31-1552-4A96-B0C7-C68CDE4D4F14}" type="presParOf" srcId="{D94046F0-4D88-4236-9809-F13983ADB333}" destId="{1A2F393D-4B70-462D-935A-86BFD1EA68DC}" srcOrd="0" destOrd="0" presId="urn:microsoft.com/office/officeart/2008/layout/HorizontalMultiLevelHierarchy"/>
    <dgm:cxn modelId="{28811D34-9C71-4C3F-A6A5-4F9C3D68D56C}" type="presParOf" srcId="{DB265942-6B59-414A-A17F-25A1EE383F84}" destId="{C1BF5E5D-EE17-4D22-B008-69D141A3C2A4}" srcOrd="1" destOrd="0" presId="urn:microsoft.com/office/officeart/2008/layout/HorizontalMultiLevelHierarchy"/>
    <dgm:cxn modelId="{14A725D0-6EB3-4CCA-93B3-2F8E41667638}" type="presParOf" srcId="{C1BF5E5D-EE17-4D22-B008-69D141A3C2A4}" destId="{60EC3604-BECF-4627-8A0B-D4329CC2549F}" srcOrd="0" destOrd="0" presId="urn:microsoft.com/office/officeart/2008/layout/HorizontalMultiLevelHierarchy"/>
    <dgm:cxn modelId="{0E4CC6AB-9A29-4DEA-86E6-5C2778BCBBB5}" type="presParOf" srcId="{C1BF5E5D-EE17-4D22-B008-69D141A3C2A4}" destId="{9C28C306-66C3-476D-A555-EC9534CE744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613BB9-C447-43DA-A3AE-D6362C58BA05}" type="doc">
      <dgm:prSet loTypeId="urn:microsoft.com/office/officeart/2008/layout/HorizontalMultiLevelHierarchy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69FE20-58D2-470C-B7ED-A62BC5558D17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</a:rPr>
            <a:t>Информационные технологии</a:t>
          </a:r>
        </a:p>
      </dgm:t>
    </dgm:pt>
    <dgm:pt modelId="{8D54F251-02AD-46E0-BA56-9AFECF43954D}" type="parTrans" cxnId="{FCFBEA9B-97E1-4960-9EFE-3A3E25BA43ED}">
      <dgm:prSet/>
      <dgm:spPr/>
      <dgm:t>
        <a:bodyPr/>
        <a:lstStyle/>
        <a:p>
          <a:endParaRPr lang="ru-RU"/>
        </a:p>
      </dgm:t>
    </dgm:pt>
    <dgm:pt modelId="{12180084-9EF4-4222-A59A-77417A757A95}" type="sibTrans" cxnId="{FCFBEA9B-97E1-4960-9EFE-3A3E25BA43ED}">
      <dgm:prSet/>
      <dgm:spPr/>
      <dgm:t>
        <a:bodyPr/>
        <a:lstStyle/>
        <a:p>
          <a:endParaRPr lang="ru-RU"/>
        </a:p>
      </dgm:t>
    </dgm:pt>
    <dgm:pt modelId="{89EE95A4-776D-4A0D-90C5-C628F445AF02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</a:rPr>
            <a:t>Информатика</a:t>
          </a:r>
        </a:p>
      </dgm:t>
    </dgm:pt>
    <dgm:pt modelId="{E3E79910-DB9D-4AE0-B5CB-07FF360B20C5}" type="parTrans" cxnId="{EA39FBBA-5A6B-4A74-9BF3-299C7CD3D68F}">
      <dgm:prSet/>
      <dgm:spPr/>
      <dgm:t>
        <a:bodyPr/>
        <a:lstStyle/>
        <a:p>
          <a:endParaRPr lang="ru-RU"/>
        </a:p>
      </dgm:t>
    </dgm:pt>
    <dgm:pt modelId="{5BDEC561-DC45-4B5F-8DAB-00E3D26A665C}" type="sibTrans" cxnId="{EA39FBBA-5A6B-4A74-9BF3-299C7CD3D68F}">
      <dgm:prSet/>
      <dgm:spPr/>
      <dgm:t>
        <a:bodyPr/>
        <a:lstStyle/>
        <a:p>
          <a:endParaRPr lang="ru-RU"/>
        </a:p>
      </dgm:t>
    </dgm:pt>
    <dgm:pt modelId="{2A96C7B8-A7DE-48FE-836F-8A39789D47CE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</a:rPr>
            <a:t>Информационные системы</a:t>
          </a:r>
        </a:p>
      </dgm:t>
    </dgm:pt>
    <dgm:pt modelId="{3B3C528B-C2E3-407E-A177-C8C68D652172}" type="parTrans" cxnId="{3EF8EB83-56A0-45A6-96D3-0EF7D169DB96}">
      <dgm:prSet/>
      <dgm:spPr/>
      <dgm:t>
        <a:bodyPr/>
        <a:lstStyle/>
        <a:p>
          <a:endParaRPr lang="ru-RU"/>
        </a:p>
      </dgm:t>
    </dgm:pt>
    <dgm:pt modelId="{E0AFDEDD-6392-423E-9766-8A672ABD38F8}" type="sibTrans" cxnId="{3EF8EB83-56A0-45A6-96D3-0EF7D169DB96}">
      <dgm:prSet/>
      <dgm:spPr/>
      <dgm:t>
        <a:bodyPr/>
        <a:lstStyle/>
        <a:p>
          <a:endParaRPr lang="ru-RU"/>
        </a:p>
      </dgm:t>
    </dgm:pt>
    <dgm:pt modelId="{0DD6DA7F-2278-4735-9E18-0AACE741E573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</a:rPr>
            <a:t>Вычислительная техника и программное обеспечение</a:t>
          </a:r>
        </a:p>
      </dgm:t>
    </dgm:pt>
    <dgm:pt modelId="{2B43C461-2E3A-4D18-91F2-7A642B2A9058}" type="parTrans" cxnId="{6D10EA48-9EE1-4B2A-BEED-A19AF47A851F}">
      <dgm:prSet/>
      <dgm:spPr/>
      <dgm:t>
        <a:bodyPr/>
        <a:lstStyle/>
        <a:p>
          <a:endParaRPr lang="ru-RU"/>
        </a:p>
      </dgm:t>
    </dgm:pt>
    <dgm:pt modelId="{A85CCD10-53CC-420F-AC7D-B1E989FB8F3E}" type="sibTrans" cxnId="{6D10EA48-9EE1-4B2A-BEED-A19AF47A851F}">
      <dgm:prSet/>
      <dgm:spPr/>
      <dgm:t>
        <a:bodyPr/>
        <a:lstStyle/>
        <a:p>
          <a:endParaRPr lang="ru-RU"/>
        </a:p>
      </dgm:t>
    </dgm:pt>
    <dgm:pt modelId="{A65221E4-6A6E-457A-9BDF-7E46DBA72FFD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</a:rPr>
            <a:t>Математическое и компьютерное моделирование</a:t>
          </a:r>
        </a:p>
      </dgm:t>
    </dgm:pt>
    <dgm:pt modelId="{7497A517-0472-4AA3-9D28-95F99F1F7B8E}" type="parTrans" cxnId="{6735B776-3D4A-4D89-9998-C9AD6F60F5A1}">
      <dgm:prSet/>
      <dgm:spPr/>
      <dgm:t>
        <a:bodyPr/>
        <a:lstStyle/>
        <a:p>
          <a:endParaRPr lang="ru-RU"/>
        </a:p>
      </dgm:t>
    </dgm:pt>
    <dgm:pt modelId="{A290FEB2-842B-48F8-9EBB-EEDC8087C4A7}" type="sibTrans" cxnId="{6735B776-3D4A-4D89-9998-C9AD6F60F5A1}">
      <dgm:prSet/>
      <dgm:spPr/>
      <dgm:t>
        <a:bodyPr/>
        <a:lstStyle/>
        <a:p>
          <a:endParaRPr lang="ru-RU"/>
        </a:p>
      </dgm:t>
    </dgm:pt>
    <dgm:pt modelId="{389761A2-B16C-4F17-BE3E-F491D386A987}" type="pres">
      <dgm:prSet presAssocID="{52613BB9-C447-43DA-A3AE-D6362C58BA0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FFD7703-36AC-43E4-9E2A-A744838B3E9D}" type="pres">
      <dgm:prSet presAssocID="{3C69FE20-58D2-470C-B7ED-A62BC5558D17}" presName="root1" presStyleCnt="0"/>
      <dgm:spPr/>
    </dgm:pt>
    <dgm:pt modelId="{72E2DD74-CDE8-40BC-815C-19F556FF8269}" type="pres">
      <dgm:prSet presAssocID="{3C69FE20-58D2-470C-B7ED-A62BC5558D17}" presName="LevelOneTextNode" presStyleLbl="node0" presStyleIdx="0" presStyleCnt="1" custLinFactNeighborX="-41613">
        <dgm:presLayoutVars>
          <dgm:chPref val="3"/>
        </dgm:presLayoutVars>
      </dgm:prSet>
      <dgm:spPr/>
    </dgm:pt>
    <dgm:pt modelId="{DB265942-6B59-414A-A17F-25A1EE383F84}" type="pres">
      <dgm:prSet presAssocID="{3C69FE20-58D2-470C-B7ED-A62BC5558D17}" presName="level2hierChild" presStyleCnt="0"/>
      <dgm:spPr/>
    </dgm:pt>
    <dgm:pt modelId="{D94046F0-4D88-4236-9809-F13983ADB333}" type="pres">
      <dgm:prSet presAssocID="{E3E79910-DB9D-4AE0-B5CB-07FF360B20C5}" presName="conn2-1" presStyleLbl="parChTrans1D2" presStyleIdx="0" presStyleCnt="4"/>
      <dgm:spPr/>
    </dgm:pt>
    <dgm:pt modelId="{1A2F393D-4B70-462D-935A-86BFD1EA68DC}" type="pres">
      <dgm:prSet presAssocID="{E3E79910-DB9D-4AE0-B5CB-07FF360B20C5}" presName="connTx" presStyleLbl="parChTrans1D2" presStyleIdx="0" presStyleCnt="4"/>
      <dgm:spPr/>
    </dgm:pt>
    <dgm:pt modelId="{C1BF5E5D-EE17-4D22-B008-69D141A3C2A4}" type="pres">
      <dgm:prSet presAssocID="{89EE95A4-776D-4A0D-90C5-C628F445AF02}" presName="root2" presStyleCnt="0"/>
      <dgm:spPr/>
    </dgm:pt>
    <dgm:pt modelId="{60EC3604-BECF-4627-8A0B-D4329CC2549F}" type="pres">
      <dgm:prSet presAssocID="{89EE95A4-776D-4A0D-90C5-C628F445AF02}" presName="LevelTwoTextNode" presStyleLbl="node2" presStyleIdx="0" presStyleCnt="4">
        <dgm:presLayoutVars>
          <dgm:chPref val="3"/>
        </dgm:presLayoutVars>
      </dgm:prSet>
      <dgm:spPr/>
    </dgm:pt>
    <dgm:pt modelId="{9C28C306-66C3-476D-A555-EC9534CE744F}" type="pres">
      <dgm:prSet presAssocID="{89EE95A4-776D-4A0D-90C5-C628F445AF02}" presName="level3hierChild" presStyleCnt="0"/>
      <dgm:spPr/>
    </dgm:pt>
    <dgm:pt modelId="{E91D68D4-2C14-4D65-B22E-82ED6E1E6111}" type="pres">
      <dgm:prSet presAssocID="{3B3C528B-C2E3-407E-A177-C8C68D652172}" presName="conn2-1" presStyleLbl="parChTrans1D2" presStyleIdx="1" presStyleCnt="4"/>
      <dgm:spPr/>
    </dgm:pt>
    <dgm:pt modelId="{52C77FCD-2272-4224-8DA7-E358042C80B0}" type="pres">
      <dgm:prSet presAssocID="{3B3C528B-C2E3-407E-A177-C8C68D652172}" presName="connTx" presStyleLbl="parChTrans1D2" presStyleIdx="1" presStyleCnt="4"/>
      <dgm:spPr/>
    </dgm:pt>
    <dgm:pt modelId="{E3AADAC5-794B-4F3B-8CF8-1BC49304DF18}" type="pres">
      <dgm:prSet presAssocID="{2A96C7B8-A7DE-48FE-836F-8A39789D47CE}" presName="root2" presStyleCnt="0"/>
      <dgm:spPr/>
    </dgm:pt>
    <dgm:pt modelId="{64427943-C740-4548-A67C-9192B93AF420}" type="pres">
      <dgm:prSet presAssocID="{2A96C7B8-A7DE-48FE-836F-8A39789D47CE}" presName="LevelTwoTextNode" presStyleLbl="node2" presStyleIdx="1" presStyleCnt="4">
        <dgm:presLayoutVars>
          <dgm:chPref val="3"/>
        </dgm:presLayoutVars>
      </dgm:prSet>
      <dgm:spPr/>
    </dgm:pt>
    <dgm:pt modelId="{8F85DA3A-5E1F-4B08-8C57-DC396E01154B}" type="pres">
      <dgm:prSet presAssocID="{2A96C7B8-A7DE-48FE-836F-8A39789D47CE}" presName="level3hierChild" presStyleCnt="0"/>
      <dgm:spPr/>
    </dgm:pt>
    <dgm:pt modelId="{B58F361B-585D-4137-98C2-A2D8BDA93C1A}" type="pres">
      <dgm:prSet presAssocID="{2B43C461-2E3A-4D18-91F2-7A642B2A9058}" presName="conn2-1" presStyleLbl="parChTrans1D2" presStyleIdx="2" presStyleCnt="4"/>
      <dgm:spPr/>
    </dgm:pt>
    <dgm:pt modelId="{ED76EE61-5B5A-433D-8071-F3C1DBDE9B0F}" type="pres">
      <dgm:prSet presAssocID="{2B43C461-2E3A-4D18-91F2-7A642B2A9058}" presName="connTx" presStyleLbl="parChTrans1D2" presStyleIdx="2" presStyleCnt="4"/>
      <dgm:spPr/>
    </dgm:pt>
    <dgm:pt modelId="{BAFF083F-AC7D-470A-AEBC-96CA61EABC61}" type="pres">
      <dgm:prSet presAssocID="{0DD6DA7F-2278-4735-9E18-0AACE741E573}" presName="root2" presStyleCnt="0"/>
      <dgm:spPr/>
    </dgm:pt>
    <dgm:pt modelId="{D0BA044C-184B-46EA-85A1-313731DD7B6C}" type="pres">
      <dgm:prSet presAssocID="{0DD6DA7F-2278-4735-9E18-0AACE741E573}" presName="LevelTwoTextNode" presStyleLbl="node2" presStyleIdx="2" presStyleCnt="4">
        <dgm:presLayoutVars>
          <dgm:chPref val="3"/>
        </dgm:presLayoutVars>
      </dgm:prSet>
      <dgm:spPr/>
    </dgm:pt>
    <dgm:pt modelId="{4CA88DA9-1EAA-4DE2-B154-D66E2947572A}" type="pres">
      <dgm:prSet presAssocID="{0DD6DA7F-2278-4735-9E18-0AACE741E573}" presName="level3hierChild" presStyleCnt="0"/>
      <dgm:spPr/>
    </dgm:pt>
    <dgm:pt modelId="{10E10D16-2624-412F-A71F-5E070550C399}" type="pres">
      <dgm:prSet presAssocID="{7497A517-0472-4AA3-9D28-95F99F1F7B8E}" presName="conn2-1" presStyleLbl="parChTrans1D2" presStyleIdx="3" presStyleCnt="4"/>
      <dgm:spPr/>
    </dgm:pt>
    <dgm:pt modelId="{B285F71D-6B5E-4E08-A4B9-0760AC6A9AE1}" type="pres">
      <dgm:prSet presAssocID="{7497A517-0472-4AA3-9D28-95F99F1F7B8E}" presName="connTx" presStyleLbl="parChTrans1D2" presStyleIdx="3" presStyleCnt="4"/>
      <dgm:spPr/>
    </dgm:pt>
    <dgm:pt modelId="{F3C287DA-73E2-46C6-AD93-89D89D95CA11}" type="pres">
      <dgm:prSet presAssocID="{A65221E4-6A6E-457A-9BDF-7E46DBA72FFD}" presName="root2" presStyleCnt="0"/>
      <dgm:spPr/>
    </dgm:pt>
    <dgm:pt modelId="{33608F5D-7DC5-4AFF-A3A3-2926882F3B72}" type="pres">
      <dgm:prSet presAssocID="{A65221E4-6A6E-457A-9BDF-7E46DBA72FFD}" presName="LevelTwoTextNode" presStyleLbl="node2" presStyleIdx="3" presStyleCnt="4">
        <dgm:presLayoutVars>
          <dgm:chPref val="3"/>
        </dgm:presLayoutVars>
      </dgm:prSet>
      <dgm:spPr/>
    </dgm:pt>
    <dgm:pt modelId="{EAA35293-830B-4A71-B733-E21165D3D20B}" type="pres">
      <dgm:prSet presAssocID="{A65221E4-6A6E-457A-9BDF-7E46DBA72FFD}" presName="level3hierChild" presStyleCnt="0"/>
      <dgm:spPr/>
    </dgm:pt>
  </dgm:ptLst>
  <dgm:cxnLst>
    <dgm:cxn modelId="{F9819810-E00C-4B69-A0B9-952938BCD0C6}" type="presOf" srcId="{0DD6DA7F-2278-4735-9E18-0AACE741E573}" destId="{D0BA044C-184B-46EA-85A1-313731DD7B6C}" srcOrd="0" destOrd="0" presId="urn:microsoft.com/office/officeart/2008/layout/HorizontalMultiLevelHierarchy"/>
    <dgm:cxn modelId="{6544971A-A351-4F19-AADE-7A56BF878013}" type="presOf" srcId="{7497A517-0472-4AA3-9D28-95F99F1F7B8E}" destId="{B285F71D-6B5E-4E08-A4B9-0760AC6A9AE1}" srcOrd="1" destOrd="0" presId="urn:microsoft.com/office/officeart/2008/layout/HorizontalMultiLevelHierarchy"/>
    <dgm:cxn modelId="{A68AB21D-8930-4DCD-BF26-20516FFFA6EC}" type="presOf" srcId="{A65221E4-6A6E-457A-9BDF-7E46DBA72FFD}" destId="{33608F5D-7DC5-4AFF-A3A3-2926882F3B72}" srcOrd="0" destOrd="0" presId="urn:microsoft.com/office/officeart/2008/layout/HorizontalMultiLevelHierarchy"/>
    <dgm:cxn modelId="{192D8823-6059-4B7A-B9C2-94EA17961B7C}" type="presOf" srcId="{7497A517-0472-4AA3-9D28-95F99F1F7B8E}" destId="{10E10D16-2624-412F-A71F-5E070550C399}" srcOrd="0" destOrd="0" presId="urn:microsoft.com/office/officeart/2008/layout/HorizontalMultiLevelHierarchy"/>
    <dgm:cxn modelId="{D135C525-9BB8-45AC-A33F-951B09369F04}" type="presOf" srcId="{2A96C7B8-A7DE-48FE-836F-8A39789D47CE}" destId="{64427943-C740-4548-A67C-9192B93AF420}" srcOrd="0" destOrd="0" presId="urn:microsoft.com/office/officeart/2008/layout/HorizontalMultiLevelHierarchy"/>
    <dgm:cxn modelId="{17EEFB5E-A0A8-4AF2-AB07-FF7D7888683F}" type="presOf" srcId="{3B3C528B-C2E3-407E-A177-C8C68D652172}" destId="{52C77FCD-2272-4224-8DA7-E358042C80B0}" srcOrd="1" destOrd="0" presId="urn:microsoft.com/office/officeart/2008/layout/HorizontalMultiLevelHierarchy"/>
    <dgm:cxn modelId="{A8B6AE41-B228-4A53-BABE-74A21D3C1C26}" type="presOf" srcId="{2B43C461-2E3A-4D18-91F2-7A642B2A9058}" destId="{ED76EE61-5B5A-433D-8071-F3C1DBDE9B0F}" srcOrd="1" destOrd="0" presId="urn:microsoft.com/office/officeart/2008/layout/HorizontalMultiLevelHierarchy"/>
    <dgm:cxn modelId="{6D10EA48-9EE1-4B2A-BEED-A19AF47A851F}" srcId="{3C69FE20-58D2-470C-B7ED-A62BC5558D17}" destId="{0DD6DA7F-2278-4735-9E18-0AACE741E573}" srcOrd="2" destOrd="0" parTransId="{2B43C461-2E3A-4D18-91F2-7A642B2A9058}" sibTransId="{A85CCD10-53CC-420F-AC7D-B1E989FB8F3E}"/>
    <dgm:cxn modelId="{43087A4E-3737-4DDA-9CAD-85C749B35E9A}" type="presOf" srcId="{2B43C461-2E3A-4D18-91F2-7A642B2A9058}" destId="{B58F361B-585D-4137-98C2-A2D8BDA93C1A}" srcOrd="0" destOrd="0" presId="urn:microsoft.com/office/officeart/2008/layout/HorizontalMultiLevelHierarchy"/>
    <dgm:cxn modelId="{6735B776-3D4A-4D89-9998-C9AD6F60F5A1}" srcId="{3C69FE20-58D2-470C-B7ED-A62BC5558D17}" destId="{A65221E4-6A6E-457A-9BDF-7E46DBA72FFD}" srcOrd="3" destOrd="0" parTransId="{7497A517-0472-4AA3-9D28-95F99F1F7B8E}" sibTransId="{A290FEB2-842B-48F8-9EBB-EEDC8087C4A7}"/>
    <dgm:cxn modelId="{3EF8EB83-56A0-45A6-96D3-0EF7D169DB96}" srcId="{3C69FE20-58D2-470C-B7ED-A62BC5558D17}" destId="{2A96C7B8-A7DE-48FE-836F-8A39789D47CE}" srcOrd="1" destOrd="0" parTransId="{3B3C528B-C2E3-407E-A177-C8C68D652172}" sibTransId="{E0AFDEDD-6392-423E-9766-8A672ABD38F8}"/>
    <dgm:cxn modelId="{708C2F8D-AC3F-45B6-96FF-4E6A076E2831}" type="presOf" srcId="{89EE95A4-776D-4A0D-90C5-C628F445AF02}" destId="{60EC3604-BECF-4627-8A0B-D4329CC2549F}" srcOrd="0" destOrd="0" presId="urn:microsoft.com/office/officeart/2008/layout/HorizontalMultiLevelHierarchy"/>
    <dgm:cxn modelId="{2CCE4D95-2456-48FE-AD12-EA703CE7F38C}" type="presOf" srcId="{3B3C528B-C2E3-407E-A177-C8C68D652172}" destId="{E91D68D4-2C14-4D65-B22E-82ED6E1E6111}" srcOrd="0" destOrd="0" presId="urn:microsoft.com/office/officeart/2008/layout/HorizontalMultiLevelHierarchy"/>
    <dgm:cxn modelId="{FCFBEA9B-97E1-4960-9EFE-3A3E25BA43ED}" srcId="{52613BB9-C447-43DA-A3AE-D6362C58BA05}" destId="{3C69FE20-58D2-470C-B7ED-A62BC5558D17}" srcOrd="0" destOrd="0" parTransId="{8D54F251-02AD-46E0-BA56-9AFECF43954D}" sibTransId="{12180084-9EF4-4222-A59A-77417A757A95}"/>
    <dgm:cxn modelId="{1A6105B8-8E62-4793-9A13-8602F7692CE9}" type="presOf" srcId="{52613BB9-C447-43DA-A3AE-D6362C58BA05}" destId="{389761A2-B16C-4F17-BE3E-F491D386A987}" srcOrd="0" destOrd="0" presId="urn:microsoft.com/office/officeart/2008/layout/HorizontalMultiLevelHierarchy"/>
    <dgm:cxn modelId="{EA39FBBA-5A6B-4A74-9BF3-299C7CD3D68F}" srcId="{3C69FE20-58D2-470C-B7ED-A62BC5558D17}" destId="{89EE95A4-776D-4A0D-90C5-C628F445AF02}" srcOrd="0" destOrd="0" parTransId="{E3E79910-DB9D-4AE0-B5CB-07FF360B20C5}" sibTransId="{5BDEC561-DC45-4B5F-8DAB-00E3D26A665C}"/>
    <dgm:cxn modelId="{6049B9CD-6165-48AE-A4CA-07BBE0045EEE}" type="presOf" srcId="{E3E79910-DB9D-4AE0-B5CB-07FF360B20C5}" destId="{1A2F393D-4B70-462D-935A-86BFD1EA68DC}" srcOrd="1" destOrd="0" presId="urn:microsoft.com/office/officeart/2008/layout/HorizontalMultiLevelHierarchy"/>
    <dgm:cxn modelId="{FBF2F2DE-06D4-420B-940C-AED5C7B0085A}" type="presOf" srcId="{3C69FE20-58D2-470C-B7ED-A62BC5558D17}" destId="{72E2DD74-CDE8-40BC-815C-19F556FF8269}" srcOrd="0" destOrd="0" presId="urn:microsoft.com/office/officeart/2008/layout/HorizontalMultiLevelHierarchy"/>
    <dgm:cxn modelId="{9FDC81FE-90FF-4083-9D73-ACCE02E409D1}" type="presOf" srcId="{E3E79910-DB9D-4AE0-B5CB-07FF360B20C5}" destId="{D94046F0-4D88-4236-9809-F13983ADB333}" srcOrd="0" destOrd="0" presId="urn:microsoft.com/office/officeart/2008/layout/HorizontalMultiLevelHierarchy"/>
    <dgm:cxn modelId="{759BE3F2-83B2-40B0-86A2-F0D437D5AAFD}" type="presParOf" srcId="{389761A2-B16C-4F17-BE3E-F491D386A987}" destId="{AFFD7703-36AC-43E4-9E2A-A744838B3E9D}" srcOrd="0" destOrd="0" presId="urn:microsoft.com/office/officeart/2008/layout/HorizontalMultiLevelHierarchy"/>
    <dgm:cxn modelId="{2A0E9F40-971A-4383-ACDD-C11419BF9900}" type="presParOf" srcId="{AFFD7703-36AC-43E4-9E2A-A744838B3E9D}" destId="{72E2DD74-CDE8-40BC-815C-19F556FF8269}" srcOrd="0" destOrd="0" presId="urn:microsoft.com/office/officeart/2008/layout/HorizontalMultiLevelHierarchy"/>
    <dgm:cxn modelId="{D27CE943-6354-4B9E-8D4F-0C5C6A72A853}" type="presParOf" srcId="{AFFD7703-36AC-43E4-9E2A-A744838B3E9D}" destId="{DB265942-6B59-414A-A17F-25A1EE383F84}" srcOrd="1" destOrd="0" presId="urn:microsoft.com/office/officeart/2008/layout/HorizontalMultiLevelHierarchy"/>
    <dgm:cxn modelId="{4C93379F-460E-4C29-8338-01C947E59288}" type="presParOf" srcId="{DB265942-6B59-414A-A17F-25A1EE383F84}" destId="{D94046F0-4D88-4236-9809-F13983ADB333}" srcOrd="0" destOrd="0" presId="urn:microsoft.com/office/officeart/2008/layout/HorizontalMultiLevelHierarchy"/>
    <dgm:cxn modelId="{93D469CE-04A9-47AB-B644-CA2F967326A9}" type="presParOf" srcId="{D94046F0-4D88-4236-9809-F13983ADB333}" destId="{1A2F393D-4B70-462D-935A-86BFD1EA68DC}" srcOrd="0" destOrd="0" presId="urn:microsoft.com/office/officeart/2008/layout/HorizontalMultiLevelHierarchy"/>
    <dgm:cxn modelId="{9CD1062B-96D0-4C09-8E19-FDA26B9145DA}" type="presParOf" srcId="{DB265942-6B59-414A-A17F-25A1EE383F84}" destId="{C1BF5E5D-EE17-4D22-B008-69D141A3C2A4}" srcOrd="1" destOrd="0" presId="urn:microsoft.com/office/officeart/2008/layout/HorizontalMultiLevelHierarchy"/>
    <dgm:cxn modelId="{3C13E0CC-2E95-4D49-AFB7-5445649561EE}" type="presParOf" srcId="{C1BF5E5D-EE17-4D22-B008-69D141A3C2A4}" destId="{60EC3604-BECF-4627-8A0B-D4329CC2549F}" srcOrd="0" destOrd="0" presId="urn:microsoft.com/office/officeart/2008/layout/HorizontalMultiLevelHierarchy"/>
    <dgm:cxn modelId="{03AC5132-70DB-4956-BCAE-9CB0000E559E}" type="presParOf" srcId="{C1BF5E5D-EE17-4D22-B008-69D141A3C2A4}" destId="{9C28C306-66C3-476D-A555-EC9534CE744F}" srcOrd="1" destOrd="0" presId="urn:microsoft.com/office/officeart/2008/layout/HorizontalMultiLevelHierarchy"/>
    <dgm:cxn modelId="{D47FDC83-28FB-4F04-B6BE-7EEA3A343BCD}" type="presParOf" srcId="{DB265942-6B59-414A-A17F-25A1EE383F84}" destId="{E91D68D4-2C14-4D65-B22E-82ED6E1E6111}" srcOrd="2" destOrd="0" presId="urn:microsoft.com/office/officeart/2008/layout/HorizontalMultiLevelHierarchy"/>
    <dgm:cxn modelId="{923F064F-1B01-42D1-B9C7-D0C5130579E0}" type="presParOf" srcId="{E91D68D4-2C14-4D65-B22E-82ED6E1E6111}" destId="{52C77FCD-2272-4224-8DA7-E358042C80B0}" srcOrd="0" destOrd="0" presId="urn:microsoft.com/office/officeart/2008/layout/HorizontalMultiLevelHierarchy"/>
    <dgm:cxn modelId="{9B7F986E-E7F9-4FE0-8A8F-962900F9B521}" type="presParOf" srcId="{DB265942-6B59-414A-A17F-25A1EE383F84}" destId="{E3AADAC5-794B-4F3B-8CF8-1BC49304DF18}" srcOrd="3" destOrd="0" presId="urn:microsoft.com/office/officeart/2008/layout/HorizontalMultiLevelHierarchy"/>
    <dgm:cxn modelId="{D536FD25-64BF-4364-A9C3-92FADA647081}" type="presParOf" srcId="{E3AADAC5-794B-4F3B-8CF8-1BC49304DF18}" destId="{64427943-C740-4548-A67C-9192B93AF420}" srcOrd="0" destOrd="0" presId="urn:microsoft.com/office/officeart/2008/layout/HorizontalMultiLevelHierarchy"/>
    <dgm:cxn modelId="{25A9123F-4FAB-463B-A00C-93E5FF45F0EB}" type="presParOf" srcId="{E3AADAC5-794B-4F3B-8CF8-1BC49304DF18}" destId="{8F85DA3A-5E1F-4B08-8C57-DC396E01154B}" srcOrd="1" destOrd="0" presId="urn:microsoft.com/office/officeart/2008/layout/HorizontalMultiLevelHierarchy"/>
    <dgm:cxn modelId="{3BC44786-8618-46CC-A797-456C9BD4B241}" type="presParOf" srcId="{DB265942-6B59-414A-A17F-25A1EE383F84}" destId="{B58F361B-585D-4137-98C2-A2D8BDA93C1A}" srcOrd="4" destOrd="0" presId="urn:microsoft.com/office/officeart/2008/layout/HorizontalMultiLevelHierarchy"/>
    <dgm:cxn modelId="{404DAC0B-D896-471B-8E45-272A57E89F4A}" type="presParOf" srcId="{B58F361B-585D-4137-98C2-A2D8BDA93C1A}" destId="{ED76EE61-5B5A-433D-8071-F3C1DBDE9B0F}" srcOrd="0" destOrd="0" presId="urn:microsoft.com/office/officeart/2008/layout/HorizontalMultiLevelHierarchy"/>
    <dgm:cxn modelId="{FC8BDBAC-1534-4C69-8211-E85221B60CC3}" type="presParOf" srcId="{DB265942-6B59-414A-A17F-25A1EE383F84}" destId="{BAFF083F-AC7D-470A-AEBC-96CA61EABC61}" srcOrd="5" destOrd="0" presId="urn:microsoft.com/office/officeart/2008/layout/HorizontalMultiLevelHierarchy"/>
    <dgm:cxn modelId="{A5F61D8C-87B5-4378-8A4D-611A33BC13DA}" type="presParOf" srcId="{BAFF083F-AC7D-470A-AEBC-96CA61EABC61}" destId="{D0BA044C-184B-46EA-85A1-313731DD7B6C}" srcOrd="0" destOrd="0" presId="urn:microsoft.com/office/officeart/2008/layout/HorizontalMultiLevelHierarchy"/>
    <dgm:cxn modelId="{7254F72E-393C-4FAA-976F-056C97827E0F}" type="presParOf" srcId="{BAFF083F-AC7D-470A-AEBC-96CA61EABC61}" destId="{4CA88DA9-1EAA-4DE2-B154-D66E2947572A}" srcOrd="1" destOrd="0" presId="urn:microsoft.com/office/officeart/2008/layout/HorizontalMultiLevelHierarchy"/>
    <dgm:cxn modelId="{69C75A12-B020-477C-9839-ED3A697843B9}" type="presParOf" srcId="{DB265942-6B59-414A-A17F-25A1EE383F84}" destId="{10E10D16-2624-412F-A71F-5E070550C399}" srcOrd="6" destOrd="0" presId="urn:microsoft.com/office/officeart/2008/layout/HorizontalMultiLevelHierarchy"/>
    <dgm:cxn modelId="{C8917048-1D02-4BD4-AEB3-AE26319F00E3}" type="presParOf" srcId="{10E10D16-2624-412F-A71F-5E070550C399}" destId="{B285F71D-6B5E-4E08-A4B9-0760AC6A9AE1}" srcOrd="0" destOrd="0" presId="urn:microsoft.com/office/officeart/2008/layout/HorizontalMultiLevelHierarchy"/>
    <dgm:cxn modelId="{86938933-AB49-4F8E-BF9F-095C70D1A115}" type="presParOf" srcId="{DB265942-6B59-414A-A17F-25A1EE383F84}" destId="{F3C287DA-73E2-46C6-AD93-89D89D95CA11}" srcOrd="7" destOrd="0" presId="urn:microsoft.com/office/officeart/2008/layout/HorizontalMultiLevelHierarchy"/>
    <dgm:cxn modelId="{A7CA24C3-7112-4079-87CD-588476A875C1}" type="presParOf" srcId="{F3C287DA-73E2-46C6-AD93-89D89D95CA11}" destId="{33608F5D-7DC5-4AFF-A3A3-2926882F3B72}" srcOrd="0" destOrd="0" presId="urn:microsoft.com/office/officeart/2008/layout/HorizontalMultiLevelHierarchy"/>
    <dgm:cxn modelId="{DCF2653F-C2CD-42A6-A1FC-533D838BB1C0}" type="presParOf" srcId="{F3C287DA-73E2-46C6-AD93-89D89D95CA11}" destId="{EAA35293-830B-4A71-B733-E21165D3D20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A12744-1CCA-4774-BB86-6C7701BB74E4}" type="doc">
      <dgm:prSet loTypeId="urn:microsoft.com/office/officeart/2005/8/layout/vList5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E4819DB2-A629-41D0-AB11-BBC6D9276F6C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Для поступающих </a:t>
          </a:r>
        </a:p>
        <a:p>
          <a:r>
            <a:rPr lang="ru-RU" sz="1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 казахским или русским языком обучения</a:t>
          </a:r>
        </a:p>
      </dgm:t>
    </dgm:pt>
    <dgm:pt modelId="{EC376126-D821-4F21-AB97-32A448DB9AC3}" type="parTrans" cxnId="{930068A0-B873-410A-851C-AB89267BD51A}">
      <dgm:prSet/>
      <dgm:spPr/>
      <dgm:t>
        <a:bodyPr/>
        <a:lstStyle/>
        <a:p>
          <a:endParaRPr lang="ru-RU"/>
        </a:p>
      </dgm:t>
    </dgm:pt>
    <dgm:pt modelId="{0708205B-1693-4441-9FAC-A61AF1919C67}" type="sibTrans" cxnId="{930068A0-B873-410A-851C-AB89267BD51A}">
      <dgm:prSet/>
      <dgm:spPr/>
      <dgm:t>
        <a:bodyPr/>
        <a:lstStyle/>
        <a:p>
          <a:endParaRPr lang="ru-RU"/>
        </a:p>
      </dgm:t>
    </dgm:pt>
    <dgm:pt modelId="{280D6FE8-2D63-43FC-9987-222269D0B019}">
      <dgm:prSet phldrT="[Текст]" custT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Тест по иностранному языку </a:t>
          </a:r>
          <a:r>
            <a:rPr lang="ru-RU" sz="1400" b="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(по выбору: английский, немецкий или французский язык)</a:t>
          </a:r>
        </a:p>
      </dgm:t>
    </dgm:pt>
    <dgm:pt modelId="{6B67098E-5120-47E4-A6CD-5EE3369FF840}" type="parTrans" cxnId="{3C2CC5E6-FB21-4AED-AA34-2BF570E569AE}">
      <dgm:prSet/>
      <dgm:spPr/>
      <dgm:t>
        <a:bodyPr/>
        <a:lstStyle/>
        <a:p>
          <a:endParaRPr lang="ru-RU"/>
        </a:p>
      </dgm:t>
    </dgm:pt>
    <dgm:pt modelId="{716E7558-3037-4D6C-82D4-CB8E5C988C6A}" type="sibTrans" cxnId="{3C2CC5E6-FB21-4AED-AA34-2BF570E569AE}">
      <dgm:prSet/>
      <dgm:spPr/>
      <dgm:t>
        <a:bodyPr/>
        <a:lstStyle/>
        <a:p>
          <a:endParaRPr lang="ru-RU"/>
        </a:p>
      </dgm:t>
    </dgm:pt>
    <dgm:pt modelId="{A26D1671-6F81-4F22-9076-54760EA88641}">
      <dgm:prSet phldrT="[Текст]" custT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Тест на определение готовности к обучению </a:t>
          </a:r>
          <a:r>
            <a:rPr lang="ru-RU" sz="1400" b="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(по выбору: казахский или русский язык )</a:t>
          </a:r>
        </a:p>
      </dgm:t>
    </dgm:pt>
    <dgm:pt modelId="{1661A3CD-E427-4350-BE9F-DFB54833BD37}" type="parTrans" cxnId="{DD759178-6118-416E-82FB-4B7E2C4A1E88}">
      <dgm:prSet/>
      <dgm:spPr/>
      <dgm:t>
        <a:bodyPr/>
        <a:lstStyle/>
        <a:p>
          <a:endParaRPr lang="ru-RU"/>
        </a:p>
      </dgm:t>
    </dgm:pt>
    <dgm:pt modelId="{BB169988-CAA9-4BAB-A63F-A7C897F6D219}" type="sibTrans" cxnId="{DD759178-6118-416E-82FB-4B7E2C4A1E88}">
      <dgm:prSet/>
      <dgm:spPr/>
      <dgm:t>
        <a:bodyPr/>
        <a:lstStyle/>
        <a:p>
          <a:endParaRPr lang="ru-RU"/>
        </a:p>
      </dgm:t>
    </dgm:pt>
    <dgm:pt modelId="{81B71C35-5E6E-4D1D-AC17-49248FC58FBE}">
      <dgm:prSet phldrT="[Текст]" custT="1"/>
      <dgm:spPr>
        <a:solidFill>
          <a:schemeClr val="accent1">
            <a:lumMod val="40000"/>
            <a:lumOff val="60000"/>
            <a:alpha val="70000"/>
          </a:schemeClr>
        </a:solidFill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Для поступающих </a:t>
          </a:r>
        </a:p>
        <a:p>
          <a:r>
            <a:rPr lang="ru-RU" sz="1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 английским языком обучения</a:t>
          </a:r>
        </a:p>
      </dgm:t>
    </dgm:pt>
    <dgm:pt modelId="{CDB6BECF-E5F1-42A5-A339-AA3EC1C103AB}" type="parTrans" cxnId="{2FE4AAB1-572F-414D-A03D-A5D38689CF87}">
      <dgm:prSet/>
      <dgm:spPr/>
      <dgm:t>
        <a:bodyPr/>
        <a:lstStyle/>
        <a:p>
          <a:endParaRPr lang="ru-RU"/>
        </a:p>
      </dgm:t>
    </dgm:pt>
    <dgm:pt modelId="{6AFD8453-8E28-41D5-A2D5-2B3B68638B52}" type="sibTrans" cxnId="{2FE4AAB1-572F-414D-A03D-A5D38689CF87}">
      <dgm:prSet/>
      <dgm:spPr/>
      <dgm:t>
        <a:bodyPr/>
        <a:lstStyle/>
        <a:p>
          <a:endParaRPr lang="ru-RU"/>
        </a:p>
      </dgm:t>
    </dgm:pt>
    <dgm:pt modelId="{C01B4C28-957D-48CD-853F-6CA36BB109B7}">
      <dgm:prSet phldrT="[Текст]" custT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Тест на определение готовности к обучению </a:t>
          </a:r>
          <a:r>
            <a:rPr lang="ru-RU" sz="14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(по выбору: казахский русский или английский язык )</a:t>
          </a:r>
        </a:p>
      </dgm:t>
    </dgm:pt>
    <dgm:pt modelId="{B8FC8BCE-85CF-43F1-A3F3-BE27275BE59D}" type="parTrans" cxnId="{92E8FB1F-E2A0-4E6A-8064-1C398DD9C083}">
      <dgm:prSet/>
      <dgm:spPr/>
      <dgm:t>
        <a:bodyPr/>
        <a:lstStyle/>
        <a:p>
          <a:endParaRPr lang="ru-RU"/>
        </a:p>
      </dgm:t>
    </dgm:pt>
    <dgm:pt modelId="{76257334-A6A0-473D-AF09-02884E6DF67A}" type="sibTrans" cxnId="{92E8FB1F-E2A0-4E6A-8064-1C398DD9C083}">
      <dgm:prSet/>
      <dgm:spPr/>
      <dgm:t>
        <a:bodyPr/>
        <a:lstStyle/>
        <a:p>
          <a:endParaRPr lang="ru-RU"/>
        </a:p>
      </dgm:t>
    </dgm:pt>
    <dgm:pt modelId="{53B2BAAE-7263-4117-9674-D61295B5AE76}">
      <dgm:prSet phldrT="[Текст]" custT="1"/>
      <dgm:spPr>
        <a:solidFill>
          <a:schemeClr val="accent1">
            <a:lumMod val="40000"/>
            <a:lumOff val="60000"/>
            <a:alpha val="50000"/>
          </a:schemeClr>
        </a:solidFill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Для поступающих</a:t>
          </a:r>
        </a:p>
        <a:p>
          <a:r>
            <a:rPr lang="ru-RU" sz="1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 по группам образовательных программ, требующих творческой подготовки</a:t>
          </a:r>
        </a:p>
      </dgm:t>
    </dgm:pt>
    <dgm:pt modelId="{798745AB-ED33-4902-9474-C81F1D6D06D6}" type="parTrans" cxnId="{E4D04593-ACFC-433A-B60A-525880013272}">
      <dgm:prSet/>
      <dgm:spPr/>
      <dgm:t>
        <a:bodyPr/>
        <a:lstStyle/>
        <a:p>
          <a:endParaRPr lang="ru-RU"/>
        </a:p>
      </dgm:t>
    </dgm:pt>
    <dgm:pt modelId="{2D57E0BA-103B-46CD-BCE6-55A6D42743D3}" type="sibTrans" cxnId="{E4D04593-ACFC-433A-B60A-525880013272}">
      <dgm:prSet/>
      <dgm:spPr/>
      <dgm:t>
        <a:bodyPr/>
        <a:lstStyle/>
        <a:p>
          <a:endParaRPr lang="ru-RU"/>
        </a:p>
      </dgm:t>
    </dgm:pt>
    <dgm:pt modelId="{4948B7B7-1CF4-4286-A6E2-0AEFC1C1D534}">
      <dgm:prSet phldrT="[Текст]" custT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Тест по иностранному языку </a:t>
          </a:r>
          <a:r>
            <a:rPr lang="ru-RU" sz="1400" b="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(по выбору: английский, немецкий или французский язык)</a:t>
          </a:r>
        </a:p>
      </dgm:t>
    </dgm:pt>
    <dgm:pt modelId="{39E41C5F-102F-4D09-8CA0-49406A46F6FF}" type="parTrans" cxnId="{DDBA8964-C8E2-4D2E-AE17-C0DB5234037B}">
      <dgm:prSet/>
      <dgm:spPr/>
      <dgm:t>
        <a:bodyPr/>
        <a:lstStyle/>
        <a:p>
          <a:endParaRPr lang="ru-RU"/>
        </a:p>
      </dgm:t>
    </dgm:pt>
    <dgm:pt modelId="{1A1796B4-D6BC-4D80-8251-40800D2A3DD8}" type="sibTrans" cxnId="{DDBA8964-C8E2-4D2E-AE17-C0DB5234037B}">
      <dgm:prSet/>
      <dgm:spPr/>
      <dgm:t>
        <a:bodyPr/>
        <a:lstStyle/>
        <a:p>
          <a:endParaRPr lang="ru-RU"/>
        </a:p>
      </dgm:t>
    </dgm:pt>
    <dgm:pt modelId="{A0B119AE-F371-46FC-96AC-B0CF7994ED67}">
      <dgm:prSet phldrT="[Текст]" custT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Тест на определение готовности к обучению </a:t>
          </a:r>
          <a:r>
            <a:rPr lang="ru-RU" sz="1400" b="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(по выбору: казахский или русский язык )</a:t>
          </a:r>
        </a:p>
      </dgm:t>
    </dgm:pt>
    <dgm:pt modelId="{A661C319-88C3-40EE-BFE5-E67EDF9C72AC}" type="parTrans" cxnId="{B321E6E8-1EF5-4513-830F-466EDB7DDD0A}">
      <dgm:prSet/>
      <dgm:spPr/>
      <dgm:t>
        <a:bodyPr/>
        <a:lstStyle/>
        <a:p>
          <a:endParaRPr lang="ru-RU"/>
        </a:p>
      </dgm:t>
    </dgm:pt>
    <dgm:pt modelId="{992BA95D-938F-4D38-A4DE-2711120AC8EB}" type="sibTrans" cxnId="{B321E6E8-1EF5-4513-830F-466EDB7DDD0A}">
      <dgm:prSet/>
      <dgm:spPr/>
      <dgm:t>
        <a:bodyPr/>
        <a:lstStyle/>
        <a:p>
          <a:endParaRPr lang="ru-RU"/>
        </a:p>
      </dgm:t>
    </dgm:pt>
    <dgm:pt modelId="{E96F2B54-8220-4ABC-9FE3-6E22A37E4083}">
      <dgm:prSet phldrT="[Текст]" custT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Тест по профилю группы образовательных  программ </a:t>
          </a:r>
          <a:r>
            <a:rPr lang="ru-RU" sz="1400" b="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(по выбору: казахский или русский язык)</a:t>
          </a:r>
        </a:p>
      </dgm:t>
    </dgm:pt>
    <dgm:pt modelId="{72B8349C-C5AB-4582-A0C6-A6C9E0DF147F}" type="parTrans" cxnId="{2393F026-CBEC-4B0D-B455-BC5F19847709}">
      <dgm:prSet/>
      <dgm:spPr/>
      <dgm:t>
        <a:bodyPr/>
        <a:lstStyle/>
        <a:p>
          <a:endParaRPr lang="ru-RU"/>
        </a:p>
      </dgm:t>
    </dgm:pt>
    <dgm:pt modelId="{17D84C09-F913-41F7-B646-EF88B10FE7D4}" type="sibTrans" cxnId="{2393F026-CBEC-4B0D-B455-BC5F19847709}">
      <dgm:prSet/>
      <dgm:spPr/>
      <dgm:t>
        <a:bodyPr/>
        <a:lstStyle/>
        <a:p>
          <a:endParaRPr lang="ru-RU"/>
        </a:p>
      </dgm:t>
    </dgm:pt>
    <dgm:pt modelId="{4A892E07-637A-475E-A371-165E6AC01125}">
      <dgm:prSet custT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Тест по профилю группы образовательных  программ на английском языке</a:t>
          </a:r>
        </a:p>
      </dgm:t>
    </dgm:pt>
    <dgm:pt modelId="{6FAD105C-C9D4-4A7F-9D40-EF61EC9B06F1}" type="parTrans" cxnId="{F19E333A-707F-4CB1-A3FA-26D6F49FD49A}">
      <dgm:prSet/>
      <dgm:spPr/>
      <dgm:t>
        <a:bodyPr/>
        <a:lstStyle/>
        <a:p>
          <a:endParaRPr lang="ru-RU"/>
        </a:p>
      </dgm:t>
    </dgm:pt>
    <dgm:pt modelId="{7E802C58-2E0F-457A-B735-4F4885F02822}" type="sibTrans" cxnId="{F19E333A-707F-4CB1-A3FA-26D6F49FD49A}">
      <dgm:prSet/>
      <dgm:spPr/>
      <dgm:t>
        <a:bodyPr/>
        <a:lstStyle/>
        <a:p>
          <a:endParaRPr lang="ru-RU"/>
        </a:p>
      </dgm:t>
    </dgm:pt>
    <dgm:pt modelId="{190B7DD2-2F49-48BF-A104-C2F4ED623367}">
      <dgm:prSet phldrT="[Текст]" custT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ru-RU" sz="1400" i="1" dirty="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9C1653-8B47-4F6C-92D9-CB9056CFC955}" type="parTrans" cxnId="{0B0D1F7D-CF5D-48C2-8C64-DB3E0256D153}">
      <dgm:prSet/>
      <dgm:spPr/>
      <dgm:t>
        <a:bodyPr/>
        <a:lstStyle/>
        <a:p>
          <a:endParaRPr lang="ru-RU"/>
        </a:p>
      </dgm:t>
    </dgm:pt>
    <dgm:pt modelId="{DE41B746-7140-4553-91B0-E805800A76F7}" type="sibTrans" cxnId="{0B0D1F7D-CF5D-48C2-8C64-DB3E0256D153}">
      <dgm:prSet/>
      <dgm:spPr/>
      <dgm:t>
        <a:bodyPr/>
        <a:lstStyle/>
        <a:p>
          <a:endParaRPr lang="ru-RU"/>
        </a:p>
      </dgm:t>
    </dgm:pt>
    <dgm:pt modelId="{0EF2AB1E-A0F8-4CA7-B234-495FFBEE8126}">
      <dgm:prSet phldrT="[Текст]" custT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ru-RU" sz="1400" b="0" i="1" dirty="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DC1830-09E3-4365-B921-AA1AB053C16A}" type="parTrans" cxnId="{374B9116-0694-48B2-B10E-9D4AE70CA91E}">
      <dgm:prSet/>
      <dgm:spPr/>
      <dgm:t>
        <a:bodyPr/>
        <a:lstStyle/>
        <a:p>
          <a:endParaRPr lang="ru-RU"/>
        </a:p>
      </dgm:t>
    </dgm:pt>
    <dgm:pt modelId="{6E06250B-028C-4390-8521-9FC1EA7EEB6C}" type="sibTrans" cxnId="{374B9116-0694-48B2-B10E-9D4AE70CA91E}">
      <dgm:prSet/>
      <dgm:spPr/>
      <dgm:t>
        <a:bodyPr/>
        <a:lstStyle/>
        <a:p>
          <a:endParaRPr lang="ru-RU"/>
        </a:p>
      </dgm:t>
    </dgm:pt>
    <dgm:pt modelId="{79C9E859-380C-49E9-927D-9F240D3C1F26}" type="pres">
      <dgm:prSet presAssocID="{C6A12744-1CCA-4774-BB86-6C7701BB74E4}" presName="Name0" presStyleCnt="0">
        <dgm:presLayoutVars>
          <dgm:dir/>
          <dgm:animLvl val="lvl"/>
          <dgm:resizeHandles val="exact"/>
        </dgm:presLayoutVars>
      </dgm:prSet>
      <dgm:spPr/>
    </dgm:pt>
    <dgm:pt modelId="{CA3FDD50-FB65-45FC-AAB7-FC92BBA99FD0}" type="pres">
      <dgm:prSet presAssocID="{E4819DB2-A629-41D0-AB11-BBC6D9276F6C}" presName="linNode" presStyleCnt="0"/>
      <dgm:spPr/>
    </dgm:pt>
    <dgm:pt modelId="{FAB5D4B2-077D-4917-A546-43140EA370B7}" type="pres">
      <dgm:prSet presAssocID="{E4819DB2-A629-41D0-AB11-BBC6D9276F6C}" presName="parentText" presStyleLbl="node1" presStyleIdx="0" presStyleCnt="3" custScaleX="88359" custScaleY="73175" custLinFactNeighborX="-3150" custLinFactNeighborY="-1433">
        <dgm:presLayoutVars>
          <dgm:chMax val="1"/>
          <dgm:bulletEnabled val="1"/>
        </dgm:presLayoutVars>
      </dgm:prSet>
      <dgm:spPr/>
    </dgm:pt>
    <dgm:pt modelId="{24880D28-F223-46ED-83B1-D980009AE04E}" type="pres">
      <dgm:prSet presAssocID="{E4819DB2-A629-41D0-AB11-BBC6D9276F6C}" presName="descendantText" presStyleLbl="alignAccFollowNode1" presStyleIdx="0" presStyleCnt="3" custLinFactNeighborX="9067">
        <dgm:presLayoutVars>
          <dgm:bulletEnabled val="1"/>
        </dgm:presLayoutVars>
      </dgm:prSet>
      <dgm:spPr/>
    </dgm:pt>
    <dgm:pt modelId="{D149122B-A875-4EC3-9305-BC0B701C416D}" type="pres">
      <dgm:prSet presAssocID="{0708205B-1693-4441-9FAC-A61AF1919C67}" presName="sp" presStyleCnt="0"/>
      <dgm:spPr/>
    </dgm:pt>
    <dgm:pt modelId="{8B51FA29-44BB-4AB2-9057-60100479F6E8}" type="pres">
      <dgm:prSet presAssocID="{81B71C35-5E6E-4D1D-AC17-49248FC58FBE}" presName="linNode" presStyleCnt="0"/>
      <dgm:spPr/>
    </dgm:pt>
    <dgm:pt modelId="{EF17072C-A916-48DC-B3F5-EB6ACA0E71C1}" type="pres">
      <dgm:prSet presAssocID="{81B71C35-5E6E-4D1D-AC17-49248FC58FBE}" presName="parentText" presStyleLbl="node1" presStyleIdx="1" presStyleCnt="3" custScaleX="88799" custScaleY="75601" custLinFactNeighborX="-4500">
        <dgm:presLayoutVars>
          <dgm:chMax val="1"/>
          <dgm:bulletEnabled val="1"/>
        </dgm:presLayoutVars>
      </dgm:prSet>
      <dgm:spPr/>
    </dgm:pt>
    <dgm:pt modelId="{AFA8894B-F602-434A-B048-696F8F411C18}" type="pres">
      <dgm:prSet presAssocID="{81B71C35-5E6E-4D1D-AC17-49248FC58FBE}" presName="descendantText" presStyleLbl="alignAccFollowNode1" presStyleIdx="1" presStyleCnt="3" custLinFactNeighborX="6200">
        <dgm:presLayoutVars>
          <dgm:bulletEnabled val="1"/>
        </dgm:presLayoutVars>
      </dgm:prSet>
      <dgm:spPr/>
    </dgm:pt>
    <dgm:pt modelId="{83C5D2DF-417D-4025-BF68-5C31BE429699}" type="pres">
      <dgm:prSet presAssocID="{6AFD8453-8E28-41D5-A2D5-2B3B68638B52}" presName="sp" presStyleCnt="0"/>
      <dgm:spPr/>
    </dgm:pt>
    <dgm:pt modelId="{0949B9AF-B393-4805-AE73-1C1057A1C35C}" type="pres">
      <dgm:prSet presAssocID="{53B2BAAE-7263-4117-9674-D61295B5AE76}" presName="linNode" presStyleCnt="0"/>
      <dgm:spPr/>
    </dgm:pt>
    <dgm:pt modelId="{BCE5CDB2-A38C-4E38-8657-E149E4EE430A}" type="pres">
      <dgm:prSet presAssocID="{53B2BAAE-7263-4117-9674-D61295B5AE76}" presName="parentText" presStyleLbl="node1" presStyleIdx="2" presStyleCnt="3" custScaleX="88732" custScaleY="77801" custLinFactNeighborX="-3173" custLinFactNeighborY="423">
        <dgm:presLayoutVars>
          <dgm:chMax val="1"/>
          <dgm:bulletEnabled val="1"/>
        </dgm:presLayoutVars>
      </dgm:prSet>
      <dgm:spPr/>
    </dgm:pt>
    <dgm:pt modelId="{882CFFBD-E288-49C9-BF1E-15ED40D430A8}" type="pres">
      <dgm:prSet presAssocID="{53B2BAAE-7263-4117-9674-D61295B5AE76}" presName="descendantText" presStyleLbl="alignAccFollowNode1" presStyleIdx="2" presStyleCnt="3" custLinFactNeighborX="6267">
        <dgm:presLayoutVars>
          <dgm:bulletEnabled val="1"/>
        </dgm:presLayoutVars>
      </dgm:prSet>
      <dgm:spPr/>
    </dgm:pt>
  </dgm:ptLst>
  <dgm:cxnLst>
    <dgm:cxn modelId="{783F7004-4781-4AE2-A437-B5451AB8D3FE}" type="presOf" srcId="{4948B7B7-1CF4-4286-A6E2-0AEFC1C1D534}" destId="{882CFFBD-E288-49C9-BF1E-15ED40D430A8}" srcOrd="0" destOrd="0" presId="urn:microsoft.com/office/officeart/2005/8/layout/vList5"/>
    <dgm:cxn modelId="{374B9116-0694-48B2-B10E-9D4AE70CA91E}" srcId="{53B2BAAE-7263-4117-9674-D61295B5AE76}" destId="{0EF2AB1E-A0F8-4CA7-B234-495FFBEE8126}" srcOrd="1" destOrd="0" parTransId="{76DC1830-09E3-4365-B921-AA1AB053C16A}" sibTransId="{6E06250B-028C-4390-8521-9FC1EA7EEB6C}"/>
    <dgm:cxn modelId="{3DF8E71F-DEDB-42BE-9663-C08D4E29633F}" type="presOf" srcId="{E4819DB2-A629-41D0-AB11-BBC6D9276F6C}" destId="{FAB5D4B2-077D-4917-A546-43140EA370B7}" srcOrd="0" destOrd="0" presId="urn:microsoft.com/office/officeart/2005/8/layout/vList5"/>
    <dgm:cxn modelId="{B612FA1F-E7FD-4367-9A63-08346AE1ED1F}" type="presOf" srcId="{A26D1671-6F81-4F22-9076-54760EA88641}" destId="{24880D28-F223-46ED-83B1-D980009AE04E}" srcOrd="0" destOrd="1" presId="urn:microsoft.com/office/officeart/2005/8/layout/vList5"/>
    <dgm:cxn modelId="{92E8FB1F-E2A0-4E6A-8064-1C398DD9C083}" srcId="{81B71C35-5E6E-4D1D-AC17-49248FC58FBE}" destId="{C01B4C28-957D-48CD-853F-6CA36BB109B7}" srcOrd="0" destOrd="0" parTransId="{B8FC8BCE-85CF-43F1-A3F3-BE27275BE59D}" sibTransId="{76257334-A6A0-473D-AF09-02884E6DF67A}"/>
    <dgm:cxn modelId="{D37B2C22-41E2-43C6-85D7-6506DE8FC9D9}" type="presOf" srcId="{C6A12744-1CCA-4774-BB86-6C7701BB74E4}" destId="{79C9E859-380C-49E9-927D-9F240D3C1F26}" srcOrd="0" destOrd="0" presId="urn:microsoft.com/office/officeart/2005/8/layout/vList5"/>
    <dgm:cxn modelId="{5138F723-B70F-4B21-9555-80B11251216B}" type="presOf" srcId="{0EF2AB1E-A0F8-4CA7-B234-495FFBEE8126}" destId="{882CFFBD-E288-49C9-BF1E-15ED40D430A8}" srcOrd="0" destOrd="1" presId="urn:microsoft.com/office/officeart/2005/8/layout/vList5"/>
    <dgm:cxn modelId="{2393F026-CBEC-4B0D-B455-BC5F19847709}" srcId="{E4819DB2-A629-41D0-AB11-BBC6D9276F6C}" destId="{E96F2B54-8220-4ABC-9FE3-6E22A37E4083}" srcOrd="2" destOrd="0" parTransId="{72B8349C-C5AB-4582-A0C6-A6C9E0DF147F}" sibTransId="{17D84C09-F913-41F7-B646-EF88B10FE7D4}"/>
    <dgm:cxn modelId="{5710EA30-6363-49E1-A8A3-2259AF019DC4}" type="presOf" srcId="{190B7DD2-2F49-48BF-A104-C2F4ED623367}" destId="{AFA8894B-F602-434A-B048-696F8F411C18}" srcOrd="0" destOrd="1" presId="urn:microsoft.com/office/officeart/2005/8/layout/vList5"/>
    <dgm:cxn modelId="{F19E333A-707F-4CB1-A3FA-26D6F49FD49A}" srcId="{81B71C35-5E6E-4D1D-AC17-49248FC58FBE}" destId="{4A892E07-637A-475E-A371-165E6AC01125}" srcOrd="2" destOrd="0" parTransId="{6FAD105C-C9D4-4A7F-9D40-EF61EC9B06F1}" sibTransId="{7E802C58-2E0F-457A-B735-4F4885F02822}"/>
    <dgm:cxn modelId="{04F0FA5C-C03D-4355-9DBF-5F7241C7BB57}" type="presOf" srcId="{C01B4C28-957D-48CD-853F-6CA36BB109B7}" destId="{AFA8894B-F602-434A-B048-696F8F411C18}" srcOrd="0" destOrd="0" presId="urn:microsoft.com/office/officeart/2005/8/layout/vList5"/>
    <dgm:cxn modelId="{DDBA8964-C8E2-4D2E-AE17-C0DB5234037B}" srcId="{53B2BAAE-7263-4117-9674-D61295B5AE76}" destId="{4948B7B7-1CF4-4286-A6E2-0AEFC1C1D534}" srcOrd="0" destOrd="0" parTransId="{39E41C5F-102F-4D09-8CA0-49406A46F6FF}" sibTransId="{1A1796B4-D6BC-4D80-8251-40800D2A3DD8}"/>
    <dgm:cxn modelId="{03DD9567-2D85-4D2E-B24D-722046F07AFA}" type="presOf" srcId="{4A892E07-637A-475E-A371-165E6AC01125}" destId="{AFA8894B-F602-434A-B048-696F8F411C18}" srcOrd="0" destOrd="2" presId="urn:microsoft.com/office/officeart/2005/8/layout/vList5"/>
    <dgm:cxn modelId="{DD759178-6118-416E-82FB-4B7E2C4A1E88}" srcId="{E4819DB2-A629-41D0-AB11-BBC6D9276F6C}" destId="{A26D1671-6F81-4F22-9076-54760EA88641}" srcOrd="1" destOrd="0" parTransId="{1661A3CD-E427-4350-BE9F-DFB54833BD37}" sibTransId="{BB169988-CAA9-4BAB-A63F-A7C897F6D219}"/>
    <dgm:cxn modelId="{0B0D1F7D-CF5D-48C2-8C64-DB3E0256D153}" srcId="{81B71C35-5E6E-4D1D-AC17-49248FC58FBE}" destId="{190B7DD2-2F49-48BF-A104-C2F4ED623367}" srcOrd="1" destOrd="0" parTransId="{D19C1653-8B47-4F6C-92D9-CB9056CFC955}" sibTransId="{DE41B746-7140-4553-91B0-E805800A76F7}"/>
    <dgm:cxn modelId="{E4D04593-ACFC-433A-B60A-525880013272}" srcId="{C6A12744-1CCA-4774-BB86-6C7701BB74E4}" destId="{53B2BAAE-7263-4117-9674-D61295B5AE76}" srcOrd="2" destOrd="0" parTransId="{798745AB-ED33-4902-9474-C81F1D6D06D6}" sibTransId="{2D57E0BA-103B-46CD-BCE6-55A6D42743D3}"/>
    <dgm:cxn modelId="{4FB60A9E-DDC1-4F95-91BA-E1003A9DAC3B}" type="presOf" srcId="{53B2BAAE-7263-4117-9674-D61295B5AE76}" destId="{BCE5CDB2-A38C-4E38-8657-E149E4EE430A}" srcOrd="0" destOrd="0" presId="urn:microsoft.com/office/officeart/2005/8/layout/vList5"/>
    <dgm:cxn modelId="{930068A0-B873-410A-851C-AB89267BD51A}" srcId="{C6A12744-1CCA-4774-BB86-6C7701BB74E4}" destId="{E4819DB2-A629-41D0-AB11-BBC6D9276F6C}" srcOrd="0" destOrd="0" parTransId="{EC376126-D821-4F21-AB97-32A448DB9AC3}" sibTransId="{0708205B-1693-4441-9FAC-A61AF1919C67}"/>
    <dgm:cxn modelId="{2FE4AAB1-572F-414D-A03D-A5D38689CF87}" srcId="{C6A12744-1CCA-4774-BB86-6C7701BB74E4}" destId="{81B71C35-5E6E-4D1D-AC17-49248FC58FBE}" srcOrd="1" destOrd="0" parTransId="{CDB6BECF-E5F1-42A5-A339-AA3EC1C103AB}" sibTransId="{6AFD8453-8E28-41D5-A2D5-2B3B68638B52}"/>
    <dgm:cxn modelId="{66EF40CA-4AE8-4EA5-B388-C17B9E9649DB}" type="presOf" srcId="{E96F2B54-8220-4ABC-9FE3-6E22A37E4083}" destId="{24880D28-F223-46ED-83B1-D980009AE04E}" srcOrd="0" destOrd="2" presId="urn:microsoft.com/office/officeart/2005/8/layout/vList5"/>
    <dgm:cxn modelId="{A26E38CB-3C50-444A-A246-DA48CDA7C10B}" type="presOf" srcId="{81B71C35-5E6E-4D1D-AC17-49248FC58FBE}" destId="{EF17072C-A916-48DC-B3F5-EB6ACA0E71C1}" srcOrd="0" destOrd="0" presId="urn:microsoft.com/office/officeart/2005/8/layout/vList5"/>
    <dgm:cxn modelId="{251F7DCE-9274-4B60-B843-88FE9F3085E5}" type="presOf" srcId="{A0B119AE-F371-46FC-96AC-B0CF7994ED67}" destId="{882CFFBD-E288-49C9-BF1E-15ED40D430A8}" srcOrd="0" destOrd="2" presId="urn:microsoft.com/office/officeart/2005/8/layout/vList5"/>
    <dgm:cxn modelId="{3C2CC5E6-FB21-4AED-AA34-2BF570E569AE}" srcId="{E4819DB2-A629-41D0-AB11-BBC6D9276F6C}" destId="{280D6FE8-2D63-43FC-9987-222269D0B019}" srcOrd="0" destOrd="0" parTransId="{6B67098E-5120-47E4-A6CD-5EE3369FF840}" sibTransId="{716E7558-3037-4D6C-82D4-CB8E5C988C6A}"/>
    <dgm:cxn modelId="{B321E6E8-1EF5-4513-830F-466EDB7DDD0A}" srcId="{53B2BAAE-7263-4117-9674-D61295B5AE76}" destId="{A0B119AE-F371-46FC-96AC-B0CF7994ED67}" srcOrd="2" destOrd="0" parTransId="{A661C319-88C3-40EE-BFE5-E67EDF9C72AC}" sibTransId="{992BA95D-938F-4D38-A4DE-2711120AC8EB}"/>
    <dgm:cxn modelId="{7C8F52F8-9437-4A81-A9E3-5B69554E1293}" type="presOf" srcId="{280D6FE8-2D63-43FC-9987-222269D0B019}" destId="{24880D28-F223-46ED-83B1-D980009AE04E}" srcOrd="0" destOrd="0" presId="urn:microsoft.com/office/officeart/2005/8/layout/vList5"/>
    <dgm:cxn modelId="{5A73825F-BACD-4226-9F91-F52D1730FDB9}" type="presParOf" srcId="{79C9E859-380C-49E9-927D-9F240D3C1F26}" destId="{CA3FDD50-FB65-45FC-AAB7-FC92BBA99FD0}" srcOrd="0" destOrd="0" presId="urn:microsoft.com/office/officeart/2005/8/layout/vList5"/>
    <dgm:cxn modelId="{F7183424-5E35-4E4B-AEC6-958AF2A7A878}" type="presParOf" srcId="{CA3FDD50-FB65-45FC-AAB7-FC92BBA99FD0}" destId="{FAB5D4B2-077D-4917-A546-43140EA370B7}" srcOrd="0" destOrd="0" presId="urn:microsoft.com/office/officeart/2005/8/layout/vList5"/>
    <dgm:cxn modelId="{6DFC0AB7-EA17-4064-BBA4-1075765DB591}" type="presParOf" srcId="{CA3FDD50-FB65-45FC-AAB7-FC92BBA99FD0}" destId="{24880D28-F223-46ED-83B1-D980009AE04E}" srcOrd="1" destOrd="0" presId="urn:microsoft.com/office/officeart/2005/8/layout/vList5"/>
    <dgm:cxn modelId="{ED17836C-0915-46B5-A709-8E31794D7EB8}" type="presParOf" srcId="{79C9E859-380C-49E9-927D-9F240D3C1F26}" destId="{D149122B-A875-4EC3-9305-BC0B701C416D}" srcOrd="1" destOrd="0" presId="urn:microsoft.com/office/officeart/2005/8/layout/vList5"/>
    <dgm:cxn modelId="{93156880-C334-43CE-B743-F91DA85E2239}" type="presParOf" srcId="{79C9E859-380C-49E9-927D-9F240D3C1F26}" destId="{8B51FA29-44BB-4AB2-9057-60100479F6E8}" srcOrd="2" destOrd="0" presId="urn:microsoft.com/office/officeart/2005/8/layout/vList5"/>
    <dgm:cxn modelId="{822F9F5F-105E-4077-BF06-CEDA297C6814}" type="presParOf" srcId="{8B51FA29-44BB-4AB2-9057-60100479F6E8}" destId="{EF17072C-A916-48DC-B3F5-EB6ACA0E71C1}" srcOrd="0" destOrd="0" presId="urn:microsoft.com/office/officeart/2005/8/layout/vList5"/>
    <dgm:cxn modelId="{C37B656D-DC6A-4590-A071-9B02DE4F04EF}" type="presParOf" srcId="{8B51FA29-44BB-4AB2-9057-60100479F6E8}" destId="{AFA8894B-F602-434A-B048-696F8F411C18}" srcOrd="1" destOrd="0" presId="urn:microsoft.com/office/officeart/2005/8/layout/vList5"/>
    <dgm:cxn modelId="{985365B3-96C7-492A-AE8B-E3DD2ACC1B12}" type="presParOf" srcId="{79C9E859-380C-49E9-927D-9F240D3C1F26}" destId="{83C5D2DF-417D-4025-BF68-5C31BE429699}" srcOrd="3" destOrd="0" presId="urn:microsoft.com/office/officeart/2005/8/layout/vList5"/>
    <dgm:cxn modelId="{BB3CF687-2DEA-4421-A2F5-958CD56817C4}" type="presParOf" srcId="{79C9E859-380C-49E9-927D-9F240D3C1F26}" destId="{0949B9AF-B393-4805-AE73-1C1057A1C35C}" srcOrd="4" destOrd="0" presId="urn:microsoft.com/office/officeart/2005/8/layout/vList5"/>
    <dgm:cxn modelId="{68CA7EDC-FB65-4FC6-A76D-552302777DDD}" type="presParOf" srcId="{0949B9AF-B393-4805-AE73-1C1057A1C35C}" destId="{BCE5CDB2-A38C-4E38-8657-E149E4EE430A}" srcOrd="0" destOrd="0" presId="urn:microsoft.com/office/officeart/2005/8/layout/vList5"/>
    <dgm:cxn modelId="{C344F019-6EC1-4A1C-A049-CED1E21FDD2D}" type="presParOf" srcId="{0949B9AF-B393-4805-AE73-1C1057A1C35C}" destId="{882CFFBD-E288-49C9-BF1E-15ED40D430A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04501-F4AC-42AF-88BB-D9AABFA342A7}">
      <dsp:nvSpPr>
        <dsp:cNvPr id="0" name=""/>
        <dsp:cNvSpPr/>
      </dsp:nvSpPr>
      <dsp:spPr>
        <a:xfrm>
          <a:off x="1505964" y="0"/>
          <a:ext cx="1689295" cy="41044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Январь</a:t>
          </a:r>
        </a:p>
      </dsp:txBody>
      <dsp:txXfrm>
        <a:off x="1505964" y="0"/>
        <a:ext cx="1689295" cy="1231338"/>
      </dsp:txXfrm>
    </dsp:sp>
    <dsp:sp modelId="{0287F6BB-2339-413F-92B9-DBB28A8914E2}">
      <dsp:nvSpPr>
        <dsp:cNvPr id="0" name=""/>
        <dsp:cNvSpPr/>
      </dsp:nvSpPr>
      <dsp:spPr>
        <a:xfrm>
          <a:off x="1654727" y="1232540"/>
          <a:ext cx="1351436" cy="123755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48 баллов</a:t>
          </a:r>
        </a:p>
      </dsp:txBody>
      <dsp:txXfrm>
        <a:off x="1690974" y="1268787"/>
        <a:ext cx="1278942" cy="1165056"/>
      </dsp:txXfrm>
    </dsp:sp>
    <dsp:sp modelId="{643299FD-D535-45B3-9968-4EBFDD79AF2A}">
      <dsp:nvSpPr>
        <dsp:cNvPr id="0" name=""/>
        <dsp:cNvSpPr/>
      </dsp:nvSpPr>
      <dsp:spPr>
        <a:xfrm>
          <a:off x="1645415" y="2660483"/>
          <a:ext cx="1351436" cy="123755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80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баллов</a:t>
          </a:r>
        </a:p>
      </dsp:txBody>
      <dsp:txXfrm>
        <a:off x="1681662" y="2696730"/>
        <a:ext cx="1278942" cy="1165056"/>
      </dsp:txXfrm>
    </dsp:sp>
    <dsp:sp modelId="{C9DB4775-A193-4CA6-9CD2-934E451C53C5}">
      <dsp:nvSpPr>
        <dsp:cNvPr id="0" name=""/>
        <dsp:cNvSpPr/>
      </dsp:nvSpPr>
      <dsp:spPr>
        <a:xfrm>
          <a:off x="3347871" y="0"/>
          <a:ext cx="1689295" cy="41044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Март</a:t>
          </a:r>
        </a:p>
      </dsp:txBody>
      <dsp:txXfrm>
        <a:off x="3347871" y="0"/>
        <a:ext cx="1689295" cy="1231338"/>
      </dsp:txXfrm>
    </dsp:sp>
    <dsp:sp modelId="{3562CD3F-C12F-4F1E-8906-AA3E4C6A233B}">
      <dsp:nvSpPr>
        <dsp:cNvPr id="0" name=""/>
        <dsp:cNvSpPr/>
      </dsp:nvSpPr>
      <dsp:spPr>
        <a:xfrm>
          <a:off x="5146819" y="23703"/>
          <a:ext cx="1689295" cy="405705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Июнь</a:t>
          </a:r>
        </a:p>
      </dsp:txBody>
      <dsp:txXfrm>
        <a:off x="5146819" y="23703"/>
        <a:ext cx="1689295" cy="1217116"/>
      </dsp:txXfrm>
    </dsp:sp>
    <dsp:sp modelId="{DEC99597-C4C0-43C1-A9B9-5B039290A3E2}">
      <dsp:nvSpPr>
        <dsp:cNvPr id="0" name=""/>
        <dsp:cNvSpPr/>
      </dsp:nvSpPr>
      <dsp:spPr>
        <a:xfrm>
          <a:off x="3505290" y="1232540"/>
          <a:ext cx="1351436" cy="123755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52 балла</a:t>
          </a:r>
        </a:p>
      </dsp:txBody>
      <dsp:txXfrm>
        <a:off x="3541537" y="1268787"/>
        <a:ext cx="1278942" cy="1165056"/>
      </dsp:txXfrm>
    </dsp:sp>
    <dsp:sp modelId="{A4D1C9AF-5F2A-458D-9926-A2E95A6C4326}">
      <dsp:nvSpPr>
        <dsp:cNvPr id="0" name=""/>
        <dsp:cNvSpPr/>
      </dsp:nvSpPr>
      <dsp:spPr>
        <a:xfrm>
          <a:off x="3495654" y="2660483"/>
          <a:ext cx="1351436" cy="123755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70 баллов</a:t>
          </a:r>
        </a:p>
      </dsp:txBody>
      <dsp:txXfrm>
        <a:off x="3531901" y="2696730"/>
        <a:ext cx="1278942" cy="1165056"/>
      </dsp:txXfrm>
    </dsp:sp>
    <dsp:sp modelId="{BA28568D-E53A-419E-9616-1E1D9BC778BA}">
      <dsp:nvSpPr>
        <dsp:cNvPr id="0" name=""/>
        <dsp:cNvSpPr/>
      </dsp:nvSpPr>
      <dsp:spPr>
        <a:xfrm>
          <a:off x="6962812" y="0"/>
          <a:ext cx="1762847" cy="41044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Август</a:t>
          </a:r>
        </a:p>
      </dsp:txBody>
      <dsp:txXfrm>
        <a:off x="6962812" y="0"/>
        <a:ext cx="1762847" cy="1231338"/>
      </dsp:txXfrm>
    </dsp:sp>
    <dsp:sp modelId="{5B3CA714-953A-49FF-BF07-11889C6E2E4F}">
      <dsp:nvSpPr>
        <dsp:cNvPr id="0" name=""/>
        <dsp:cNvSpPr/>
      </dsp:nvSpPr>
      <dsp:spPr>
        <a:xfrm>
          <a:off x="5319515" y="1243076"/>
          <a:ext cx="1351436" cy="123755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49 баллов</a:t>
          </a:r>
        </a:p>
      </dsp:txBody>
      <dsp:txXfrm>
        <a:off x="5355762" y="1279323"/>
        <a:ext cx="1278942" cy="1165056"/>
      </dsp:txXfrm>
    </dsp:sp>
    <dsp:sp modelId="{127FDE4C-1926-4402-9379-2777764318DB}">
      <dsp:nvSpPr>
        <dsp:cNvPr id="0" name=""/>
        <dsp:cNvSpPr/>
      </dsp:nvSpPr>
      <dsp:spPr>
        <a:xfrm>
          <a:off x="5329151" y="2660483"/>
          <a:ext cx="1351436" cy="123755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52 балла</a:t>
          </a:r>
        </a:p>
      </dsp:txBody>
      <dsp:txXfrm>
        <a:off x="5365398" y="2696730"/>
        <a:ext cx="1278942" cy="1165056"/>
      </dsp:txXfrm>
    </dsp:sp>
    <dsp:sp modelId="{41806EEC-6324-4587-B33C-55DC8D0DBA1F}">
      <dsp:nvSpPr>
        <dsp:cNvPr id="0" name=""/>
        <dsp:cNvSpPr/>
      </dsp:nvSpPr>
      <dsp:spPr>
        <a:xfrm>
          <a:off x="0" y="0"/>
          <a:ext cx="1437219" cy="41044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Получает право обучения на платной основе по результатам ЕНТ (март)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Не принимает участие в конкурсе на грант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b="1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Принимает участие в конкурсе на присуждение гранта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с баллом - 52</a:t>
          </a:r>
          <a:endParaRPr lang="ru-RU" sz="1200" kern="1200" dirty="0">
            <a:solidFill>
              <a:schemeClr val="accent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0" y="0"/>
        <a:ext cx="1437219" cy="1231338"/>
      </dsp:txXfrm>
    </dsp:sp>
    <dsp:sp modelId="{E8286937-B68B-42B0-B43A-16FC9A77A7E3}">
      <dsp:nvSpPr>
        <dsp:cNvPr id="0" name=""/>
        <dsp:cNvSpPr/>
      </dsp:nvSpPr>
      <dsp:spPr>
        <a:xfrm>
          <a:off x="7219689" y="1243076"/>
          <a:ext cx="1351436" cy="123755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47 баллов</a:t>
          </a:r>
        </a:p>
      </dsp:txBody>
      <dsp:txXfrm>
        <a:off x="7255936" y="1279323"/>
        <a:ext cx="1278942" cy="1165056"/>
      </dsp:txXfrm>
    </dsp:sp>
    <dsp:sp modelId="{0E953D48-1C86-4B49-A2F2-AD0404746D9F}">
      <dsp:nvSpPr>
        <dsp:cNvPr id="0" name=""/>
        <dsp:cNvSpPr/>
      </dsp:nvSpPr>
      <dsp:spPr>
        <a:xfrm>
          <a:off x="7210054" y="2660483"/>
          <a:ext cx="1351436" cy="123755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80 баллов</a:t>
          </a:r>
        </a:p>
      </dsp:txBody>
      <dsp:txXfrm>
        <a:off x="7246301" y="2696730"/>
        <a:ext cx="1278942" cy="1165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28016-E3D8-42BB-B0D3-BBDC33BBE478}">
      <dsp:nvSpPr>
        <dsp:cNvPr id="0" name=""/>
        <dsp:cNvSpPr/>
      </dsp:nvSpPr>
      <dsp:spPr>
        <a:xfrm>
          <a:off x="0" y="3617047"/>
          <a:ext cx="8208912" cy="5934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2"/>
              </a:solidFill>
            </a:rPr>
            <a:t>Обладатель гранта на группу ОП при зачислении выбирает конкретную ОП в рамках данной группы ОП</a:t>
          </a:r>
        </a:p>
      </dsp:txBody>
      <dsp:txXfrm>
        <a:off x="0" y="3617047"/>
        <a:ext cx="8208912" cy="593406"/>
      </dsp:txXfrm>
    </dsp:sp>
    <dsp:sp modelId="{EB0DB957-ED88-4FFF-A04D-1B227F9EECDC}">
      <dsp:nvSpPr>
        <dsp:cNvPr id="0" name=""/>
        <dsp:cNvSpPr/>
      </dsp:nvSpPr>
      <dsp:spPr>
        <a:xfrm rot="10800000">
          <a:off x="0" y="2713289"/>
          <a:ext cx="8208912" cy="91265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2"/>
              </a:solidFill>
            </a:rPr>
            <a:t>Поступающий может выбрать до 4-х групп ОП при совпадении профильных предметов</a:t>
          </a:r>
        </a:p>
      </dsp:txBody>
      <dsp:txXfrm rot="10800000">
        <a:off x="0" y="2713289"/>
        <a:ext cx="8208912" cy="593018"/>
      </dsp:txXfrm>
    </dsp:sp>
    <dsp:sp modelId="{8C73838A-9A2E-4371-A857-84772C995C3B}">
      <dsp:nvSpPr>
        <dsp:cNvPr id="0" name=""/>
        <dsp:cNvSpPr/>
      </dsp:nvSpPr>
      <dsp:spPr>
        <a:xfrm rot="10800000">
          <a:off x="0" y="1836207"/>
          <a:ext cx="8208912" cy="91265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2"/>
              </a:solidFill>
            </a:rPr>
            <a:t>Группа ОП состоит из одной или нескольких ОП,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2"/>
              </a:solidFill>
            </a:rPr>
            <a:t>РЕЕСТР ОП (сайт МОН, НЦТ)</a:t>
          </a:r>
        </a:p>
      </dsp:txBody>
      <dsp:txXfrm rot="10800000">
        <a:off x="0" y="1836207"/>
        <a:ext cx="8208912" cy="593018"/>
      </dsp:txXfrm>
    </dsp:sp>
    <dsp:sp modelId="{ABF7CEA1-0A30-401B-A62A-AC55AE67E2CA}">
      <dsp:nvSpPr>
        <dsp:cNvPr id="0" name=""/>
        <dsp:cNvSpPr/>
      </dsp:nvSpPr>
      <dsp:spPr>
        <a:xfrm rot="10800000">
          <a:off x="0" y="905772"/>
          <a:ext cx="8208912" cy="91265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2"/>
              </a:solidFill>
            </a:rPr>
            <a:t>Группы ОП сформированы с учетом комбинаций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2"/>
              </a:solidFill>
            </a:rPr>
            <a:t> профильных предметов</a:t>
          </a:r>
        </a:p>
      </dsp:txBody>
      <dsp:txXfrm rot="10800000">
        <a:off x="0" y="905772"/>
        <a:ext cx="8208912" cy="593018"/>
      </dsp:txXfrm>
    </dsp:sp>
    <dsp:sp modelId="{A757D3B0-5DF9-4D6F-A2FA-C5AACCC05E1E}">
      <dsp:nvSpPr>
        <dsp:cNvPr id="0" name=""/>
        <dsp:cNvSpPr/>
      </dsp:nvSpPr>
      <dsp:spPr>
        <a:xfrm rot="10800000">
          <a:off x="0" y="0"/>
          <a:ext cx="8208912" cy="91265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2"/>
              </a:solidFill>
            </a:rPr>
            <a:t>176 специальностей                     97 групп ОП </a:t>
          </a:r>
          <a:r>
            <a:rPr lang="ru-RU" sz="1200" kern="1200" dirty="0">
              <a:solidFill>
                <a:schemeClr val="tx2"/>
              </a:solidFill>
            </a:rPr>
            <a:t>(для поступающих на полный срок обучения) </a:t>
          </a:r>
          <a:r>
            <a:rPr lang="ru-RU" sz="2000" kern="1200" dirty="0">
              <a:solidFill>
                <a:srgbClr val="FF0000"/>
              </a:solidFill>
            </a:rPr>
            <a:t>99 групп ОП </a:t>
          </a:r>
          <a:r>
            <a:rPr lang="ru-RU" sz="1400" kern="1200" dirty="0">
              <a:solidFill>
                <a:srgbClr val="FF0000"/>
              </a:solidFill>
            </a:rPr>
            <a:t>(для поступающих по сокр. срокам обучения)</a:t>
          </a:r>
        </a:p>
      </dsp:txBody>
      <dsp:txXfrm rot="10800000">
        <a:off x="0" y="0"/>
        <a:ext cx="8208912" cy="5930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4046F0-4D88-4236-9809-F13983ADB333}">
      <dsp:nvSpPr>
        <dsp:cNvPr id="0" name=""/>
        <dsp:cNvSpPr/>
      </dsp:nvSpPr>
      <dsp:spPr>
        <a:xfrm>
          <a:off x="1288573" y="1034400"/>
          <a:ext cx="4805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562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516840" y="1068105"/>
        <a:ext cx="24028" cy="24028"/>
      </dsp:txXfrm>
    </dsp:sp>
    <dsp:sp modelId="{72E2DD74-CDE8-40BC-815C-19F556FF8269}">
      <dsp:nvSpPr>
        <dsp:cNvPr id="0" name=""/>
        <dsp:cNvSpPr/>
      </dsp:nvSpPr>
      <dsp:spPr>
        <a:xfrm rot="16200000">
          <a:off x="3230" y="874897"/>
          <a:ext cx="2160240" cy="41044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tx2">
                  <a:lumMod val="75000"/>
                </a:schemeClr>
              </a:solidFill>
            </a:rPr>
            <a:t>Педагогика и психология</a:t>
          </a:r>
        </a:p>
      </dsp:txBody>
      <dsp:txXfrm>
        <a:off x="3230" y="874897"/>
        <a:ext cx="2160240" cy="410445"/>
      </dsp:txXfrm>
    </dsp:sp>
    <dsp:sp modelId="{60EC3604-BECF-4627-8A0B-D4329CC2549F}">
      <dsp:nvSpPr>
        <dsp:cNvPr id="0" name=""/>
        <dsp:cNvSpPr/>
      </dsp:nvSpPr>
      <dsp:spPr>
        <a:xfrm>
          <a:off x="1769135" y="874897"/>
          <a:ext cx="1346261" cy="41044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2">
                  <a:lumMod val="75000"/>
                </a:schemeClr>
              </a:solidFill>
            </a:rPr>
            <a:t>Педагогика и психология</a:t>
          </a:r>
        </a:p>
      </dsp:txBody>
      <dsp:txXfrm>
        <a:off x="1769135" y="874897"/>
        <a:ext cx="1346261" cy="4104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10D16-2624-412F-A71F-5E070550C399}">
      <dsp:nvSpPr>
        <dsp:cNvPr id="0" name=""/>
        <dsp:cNvSpPr/>
      </dsp:nvSpPr>
      <dsp:spPr>
        <a:xfrm>
          <a:off x="1233185" y="1143963"/>
          <a:ext cx="466061" cy="815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3030" y="0"/>
              </a:lnTo>
              <a:lnTo>
                <a:pt x="233030" y="815073"/>
              </a:lnTo>
              <a:lnTo>
                <a:pt x="466061" y="8150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442743" y="1528026"/>
        <a:ext cx="46945" cy="46945"/>
      </dsp:txXfrm>
    </dsp:sp>
    <dsp:sp modelId="{B58F361B-585D-4137-98C2-A2D8BDA93C1A}">
      <dsp:nvSpPr>
        <dsp:cNvPr id="0" name=""/>
        <dsp:cNvSpPr/>
      </dsp:nvSpPr>
      <dsp:spPr>
        <a:xfrm>
          <a:off x="1233185" y="1143963"/>
          <a:ext cx="466061" cy="271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3030" y="0"/>
              </a:lnTo>
              <a:lnTo>
                <a:pt x="233030" y="271691"/>
              </a:lnTo>
              <a:lnTo>
                <a:pt x="466061" y="2716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452729" y="1266321"/>
        <a:ext cx="26973" cy="26973"/>
      </dsp:txXfrm>
    </dsp:sp>
    <dsp:sp modelId="{E91D68D4-2C14-4D65-B22E-82ED6E1E6111}">
      <dsp:nvSpPr>
        <dsp:cNvPr id="0" name=""/>
        <dsp:cNvSpPr/>
      </dsp:nvSpPr>
      <dsp:spPr>
        <a:xfrm>
          <a:off x="1233185" y="872271"/>
          <a:ext cx="466061" cy="271691"/>
        </a:xfrm>
        <a:custGeom>
          <a:avLst/>
          <a:gdLst/>
          <a:ahLst/>
          <a:cxnLst/>
          <a:rect l="0" t="0" r="0" b="0"/>
          <a:pathLst>
            <a:path>
              <a:moveTo>
                <a:pt x="0" y="271691"/>
              </a:moveTo>
              <a:lnTo>
                <a:pt x="233030" y="271691"/>
              </a:lnTo>
              <a:lnTo>
                <a:pt x="233030" y="0"/>
              </a:lnTo>
              <a:lnTo>
                <a:pt x="46606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452729" y="994630"/>
        <a:ext cx="26973" cy="26973"/>
      </dsp:txXfrm>
    </dsp:sp>
    <dsp:sp modelId="{D94046F0-4D88-4236-9809-F13983ADB333}">
      <dsp:nvSpPr>
        <dsp:cNvPr id="0" name=""/>
        <dsp:cNvSpPr/>
      </dsp:nvSpPr>
      <dsp:spPr>
        <a:xfrm>
          <a:off x="1233185" y="328889"/>
          <a:ext cx="466061" cy="815073"/>
        </a:xfrm>
        <a:custGeom>
          <a:avLst/>
          <a:gdLst/>
          <a:ahLst/>
          <a:cxnLst/>
          <a:rect l="0" t="0" r="0" b="0"/>
          <a:pathLst>
            <a:path>
              <a:moveTo>
                <a:pt x="0" y="815073"/>
              </a:moveTo>
              <a:lnTo>
                <a:pt x="233030" y="815073"/>
              </a:lnTo>
              <a:lnTo>
                <a:pt x="233030" y="0"/>
              </a:lnTo>
              <a:lnTo>
                <a:pt x="46606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442743" y="712953"/>
        <a:ext cx="46945" cy="46945"/>
      </dsp:txXfrm>
    </dsp:sp>
    <dsp:sp modelId="{72E2DD74-CDE8-40BC-815C-19F556FF8269}">
      <dsp:nvSpPr>
        <dsp:cNvPr id="0" name=""/>
        <dsp:cNvSpPr/>
      </dsp:nvSpPr>
      <dsp:spPr>
        <a:xfrm rot="16200000">
          <a:off x="-128130" y="926610"/>
          <a:ext cx="2287926" cy="43470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2">
                  <a:lumMod val="75000"/>
                </a:schemeClr>
              </a:solidFill>
            </a:rPr>
            <a:t>Информационные технологии</a:t>
          </a:r>
        </a:p>
      </dsp:txBody>
      <dsp:txXfrm>
        <a:off x="-128130" y="926610"/>
        <a:ext cx="2287926" cy="434705"/>
      </dsp:txXfrm>
    </dsp:sp>
    <dsp:sp modelId="{60EC3604-BECF-4627-8A0B-D4329CC2549F}">
      <dsp:nvSpPr>
        <dsp:cNvPr id="0" name=""/>
        <dsp:cNvSpPr/>
      </dsp:nvSpPr>
      <dsp:spPr>
        <a:xfrm>
          <a:off x="1699246" y="111536"/>
          <a:ext cx="1425835" cy="43470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2">
                  <a:lumMod val="75000"/>
                </a:schemeClr>
              </a:solidFill>
            </a:rPr>
            <a:t>Информатика</a:t>
          </a:r>
        </a:p>
      </dsp:txBody>
      <dsp:txXfrm>
        <a:off x="1699246" y="111536"/>
        <a:ext cx="1425835" cy="434705"/>
      </dsp:txXfrm>
    </dsp:sp>
    <dsp:sp modelId="{64427943-C740-4548-A67C-9192B93AF420}">
      <dsp:nvSpPr>
        <dsp:cNvPr id="0" name=""/>
        <dsp:cNvSpPr/>
      </dsp:nvSpPr>
      <dsp:spPr>
        <a:xfrm>
          <a:off x="1699246" y="654918"/>
          <a:ext cx="1425835" cy="43470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2">
                  <a:lumMod val="75000"/>
                </a:schemeClr>
              </a:solidFill>
            </a:rPr>
            <a:t>Информационные системы</a:t>
          </a:r>
        </a:p>
      </dsp:txBody>
      <dsp:txXfrm>
        <a:off x="1699246" y="654918"/>
        <a:ext cx="1425835" cy="434705"/>
      </dsp:txXfrm>
    </dsp:sp>
    <dsp:sp modelId="{D0BA044C-184B-46EA-85A1-313731DD7B6C}">
      <dsp:nvSpPr>
        <dsp:cNvPr id="0" name=""/>
        <dsp:cNvSpPr/>
      </dsp:nvSpPr>
      <dsp:spPr>
        <a:xfrm>
          <a:off x="1699246" y="1198301"/>
          <a:ext cx="1425835" cy="43470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2">
                  <a:lumMod val="75000"/>
                </a:schemeClr>
              </a:solidFill>
            </a:rPr>
            <a:t>Вычислительная техника и программное обеспечение</a:t>
          </a:r>
        </a:p>
      </dsp:txBody>
      <dsp:txXfrm>
        <a:off x="1699246" y="1198301"/>
        <a:ext cx="1425835" cy="434705"/>
      </dsp:txXfrm>
    </dsp:sp>
    <dsp:sp modelId="{33608F5D-7DC5-4AFF-A3A3-2926882F3B72}">
      <dsp:nvSpPr>
        <dsp:cNvPr id="0" name=""/>
        <dsp:cNvSpPr/>
      </dsp:nvSpPr>
      <dsp:spPr>
        <a:xfrm>
          <a:off x="1699246" y="1741683"/>
          <a:ext cx="1425835" cy="43470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2">
                  <a:lumMod val="75000"/>
                </a:schemeClr>
              </a:solidFill>
            </a:rPr>
            <a:t>Математическое и компьютерное моделирование</a:t>
          </a:r>
        </a:p>
      </dsp:txBody>
      <dsp:txXfrm>
        <a:off x="1699246" y="1741683"/>
        <a:ext cx="1425835" cy="4347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80D28-F223-46ED-83B1-D980009AE04E}">
      <dsp:nvSpPr>
        <dsp:cNvPr id="0" name=""/>
        <dsp:cNvSpPr/>
      </dsp:nvSpPr>
      <dsp:spPr>
        <a:xfrm rot="5400000">
          <a:off x="4958997" y="-1964373"/>
          <a:ext cx="1393021" cy="53228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Тест по иностранному языку </a:t>
          </a:r>
          <a:r>
            <a:rPr lang="ru-RU" sz="1400" b="0" i="1" kern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(по выбору: английский, немецкий или французский язык)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Тест на определение готовности к обучению </a:t>
          </a:r>
          <a:r>
            <a:rPr lang="ru-RU" sz="1400" b="0" i="1" kern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(по выбору: казахский или русский язык 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Тест по профилю группы образовательных  программ </a:t>
          </a:r>
          <a:r>
            <a:rPr lang="ru-RU" sz="1400" b="0" i="1" kern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(по выбору: казахский или русский язык)</a:t>
          </a:r>
        </a:p>
      </dsp:txBody>
      <dsp:txXfrm rot="-5400000">
        <a:off x="2994092" y="68534"/>
        <a:ext cx="5254829" cy="1257017"/>
      </dsp:txXfrm>
    </dsp:sp>
    <dsp:sp modelId="{FAB5D4B2-077D-4917-A546-43140EA370B7}">
      <dsp:nvSpPr>
        <dsp:cNvPr id="0" name=""/>
        <dsp:cNvSpPr/>
      </dsp:nvSpPr>
      <dsp:spPr>
        <a:xfrm>
          <a:off x="14" y="35000"/>
          <a:ext cx="2645550" cy="1274179"/>
        </a:xfrm>
        <a:prstGeom prst="round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Для поступающих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 казахским или русским языком обучения</a:t>
          </a:r>
        </a:p>
      </dsp:txBody>
      <dsp:txXfrm>
        <a:off x="62214" y="97200"/>
        <a:ext cx="2521150" cy="1149779"/>
      </dsp:txXfrm>
    </dsp:sp>
    <dsp:sp modelId="{AFA8894B-F602-434A-B048-696F8F411C18}">
      <dsp:nvSpPr>
        <dsp:cNvPr id="0" name=""/>
        <dsp:cNvSpPr/>
      </dsp:nvSpPr>
      <dsp:spPr>
        <a:xfrm rot="5400000">
          <a:off x="4958997" y="-484287"/>
          <a:ext cx="1393021" cy="53228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Тест на определение готовности к обучению </a:t>
          </a:r>
          <a:r>
            <a:rPr lang="ru-RU" sz="1400" i="1" kern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(по выбору: казахский русский или английский язык 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i="1" kern="1200" dirty="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Тест по профилю группы образовательных  программ на английском языке</a:t>
          </a:r>
        </a:p>
      </dsp:txBody>
      <dsp:txXfrm rot="-5400000">
        <a:off x="2994092" y="1548620"/>
        <a:ext cx="5254829" cy="1257017"/>
      </dsp:txXfrm>
    </dsp:sp>
    <dsp:sp modelId="{EF17072C-A916-48DC-B3F5-EB6ACA0E71C1}">
      <dsp:nvSpPr>
        <dsp:cNvPr id="0" name=""/>
        <dsp:cNvSpPr/>
      </dsp:nvSpPr>
      <dsp:spPr>
        <a:xfrm>
          <a:off x="0" y="1518916"/>
          <a:ext cx="2658724" cy="1316422"/>
        </a:xfrm>
        <a:prstGeom prst="roundRect">
          <a:avLst/>
        </a:prstGeom>
        <a:solidFill>
          <a:schemeClr val="accent1">
            <a:lumMod val="40000"/>
            <a:lumOff val="60000"/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Для поступающих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 английским языком обучения</a:t>
          </a:r>
        </a:p>
      </dsp:txBody>
      <dsp:txXfrm>
        <a:off x="64262" y="1583178"/>
        <a:ext cx="2530200" cy="1187898"/>
      </dsp:txXfrm>
    </dsp:sp>
    <dsp:sp modelId="{882CFFBD-E288-49C9-BF1E-15ED40D430A8}">
      <dsp:nvSpPr>
        <dsp:cNvPr id="0" name=""/>
        <dsp:cNvSpPr/>
      </dsp:nvSpPr>
      <dsp:spPr>
        <a:xfrm rot="5400000">
          <a:off x="4958997" y="995797"/>
          <a:ext cx="1393021" cy="53228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Тест по иностранному языку </a:t>
          </a:r>
          <a:r>
            <a:rPr lang="ru-RU" sz="1400" b="0" i="1" kern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(по выбору: английский, немецкий или французский язык)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b="0" i="1" kern="1200" dirty="0">
            <a:solidFill>
              <a:schemeClr val="accent1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Тест на определение готовности к обучению </a:t>
          </a:r>
          <a:r>
            <a:rPr lang="ru-RU" sz="1400" b="0" i="1" kern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(по выбору: казахский или русский язык )</a:t>
          </a:r>
        </a:p>
      </dsp:txBody>
      <dsp:txXfrm rot="-5400000">
        <a:off x="2994092" y="3028704"/>
        <a:ext cx="5254829" cy="1257017"/>
      </dsp:txXfrm>
    </dsp:sp>
    <dsp:sp modelId="{BCE5CDB2-A38C-4E38-8657-E149E4EE430A}">
      <dsp:nvSpPr>
        <dsp:cNvPr id="0" name=""/>
        <dsp:cNvSpPr/>
      </dsp:nvSpPr>
      <dsp:spPr>
        <a:xfrm>
          <a:off x="0" y="2987213"/>
          <a:ext cx="2656718" cy="1354731"/>
        </a:xfrm>
        <a:prstGeom prst="roundRect">
          <a:avLst/>
        </a:prstGeom>
        <a:solidFill>
          <a:schemeClr val="accent1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Для поступающих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 по группам образовательных программ, требующих творческой подготовки</a:t>
          </a:r>
        </a:p>
      </dsp:txBody>
      <dsp:txXfrm>
        <a:off x="66133" y="3053346"/>
        <a:ext cx="2524452" cy="1222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2D905-7C49-462B-A51C-4ED0E345D9A1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09189-87DD-4FBD-943F-8B7DBBF49A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92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ED0EB-5019-4A2C-B80B-9392DEF0AA3E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B40EE-A6EC-4B73-88E0-5866E1FD17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0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119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119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8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5" indent="0">
              <a:buNone/>
              <a:defRPr sz="1600" b="1"/>
            </a:lvl6pPr>
            <a:lvl7pPr marL="2742857" indent="0">
              <a:buNone/>
              <a:defRPr sz="1600" b="1"/>
            </a:lvl7pPr>
            <a:lvl8pPr marL="3200000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8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5" indent="0">
              <a:buNone/>
              <a:defRPr sz="1600" b="1"/>
            </a:lvl6pPr>
            <a:lvl7pPr marL="2742857" indent="0">
              <a:buNone/>
              <a:defRPr sz="1600" b="1"/>
            </a:lvl7pPr>
            <a:lvl8pPr marL="3200000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42" indent="0">
              <a:buNone/>
              <a:defRPr sz="1200"/>
            </a:lvl2pPr>
            <a:lvl3pPr marL="914288" indent="0">
              <a:buNone/>
              <a:defRPr sz="1000"/>
            </a:lvl3pPr>
            <a:lvl4pPr marL="1371430" indent="0">
              <a:buNone/>
              <a:defRPr sz="900"/>
            </a:lvl4pPr>
            <a:lvl5pPr marL="1828574" indent="0">
              <a:buNone/>
              <a:defRPr sz="900"/>
            </a:lvl5pPr>
            <a:lvl6pPr marL="2285715" indent="0">
              <a:buNone/>
              <a:defRPr sz="900"/>
            </a:lvl6pPr>
            <a:lvl7pPr marL="2742857" indent="0">
              <a:buNone/>
              <a:defRPr sz="900"/>
            </a:lvl7pPr>
            <a:lvl8pPr marL="3200000" indent="0">
              <a:buNone/>
              <a:defRPr sz="900"/>
            </a:lvl8pPr>
            <a:lvl9pPr marL="365714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42" indent="0">
              <a:buNone/>
              <a:defRPr sz="2800"/>
            </a:lvl2pPr>
            <a:lvl3pPr marL="914288" indent="0">
              <a:buNone/>
              <a:defRPr sz="2400"/>
            </a:lvl3pPr>
            <a:lvl4pPr marL="1371430" indent="0">
              <a:buNone/>
              <a:defRPr sz="2000"/>
            </a:lvl4pPr>
            <a:lvl5pPr marL="1828574" indent="0">
              <a:buNone/>
              <a:defRPr sz="2000"/>
            </a:lvl5pPr>
            <a:lvl6pPr marL="2285715" indent="0">
              <a:buNone/>
              <a:defRPr sz="2000"/>
            </a:lvl6pPr>
            <a:lvl7pPr marL="2742857" indent="0">
              <a:buNone/>
              <a:defRPr sz="2000"/>
            </a:lvl7pPr>
            <a:lvl8pPr marL="3200000" indent="0">
              <a:buNone/>
              <a:defRPr sz="2000"/>
            </a:lvl8pPr>
            <a:lvl9pPr marL="3657143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42" indent="0">
              <a:buNone/>
              <a:defRPr sz="1200"/>
            </a:lvl2pPr>
            <a:lvl3pPr marL="914288" indent="0">
              <a:buNone/>
              <a:defRPr sz="1000"/>
            </a:lvl3pPr>
            <a:lvl4pPr marL="1371430" indent="0">
              <a:buNone/>
              <a:defRPr sz="900"/>
            </a:lvl4pPr>
            <a:lvl5pPr marL="1828574" indent="0">
              <a:buNone/>
              <a:defRPr sz="900"/>
            </a:lvl5pPr>
            <a:lvl6pPr marL="2285715" indent="0">
              <a:buNone/>
              <a:defRPr sz="900"/>
            </a:lvl6pPr>
            <a:lvl7pPr marL="2742857" indent="0">
              <a:buNone/>
              <a:defRPr sz="900"/>
            </a:lvl7pPr>
            <a:lvl8pPr marL="3200000" indent="0">
              <a:buNone/>
              <a:defRPr sz="900"/>
            </a:lvl8pPr>
            <a:lvl9pPr marL="365714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8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7" indent="-342857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9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8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0" indent="-228570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4" indent="-228570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5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0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3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5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41788" y="347406"/>
            <a:ext cx="8365203" cy="876892"/>
          </a:xfrm>
        </p:spPr>
        <p:txBody>
          <a:bodyPr>
            <a:noAutofit/>
          </a:bodyPr>
          <a:lstStyle/>
          <a:p>
            <a:pPr algn="ctr"/>
            <a:r>
              <a:rPr lang="kk-KZ" sz="2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НАО </a:t>
            </a:r>
            <a:r>
              <a:rPr lang="ru-RU" sz="2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«Казахский агротехнический университет </a:t>
            </a:r>
          </a:p>
          <a:p>
            <a:pPr algn="ctr"/>
            <a:r>
              <a:rPr lang="ru-RU" sz="2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им. С.Сейфуллина»</a:t>
            </a:r>
            <a:endParaRPr lang="kk-KZ" sz="21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5" y="4357700"/>
            <a:ext cx="810207" cy="392415"/>
          </a:xfrm>
          <a:prstGeom prst="rect">
            <a:avLst/>
          </a:prstGeom>
          <a:noFill/>
        </p:spPr>
        <p:txBody>
          <a:bodyPr wrap="square" lIns="68573" tIns="34289" rIns="68573" bIns="34289" rtlCol="0">
            <a:spAutoFit/>
          </a:bodyPr>
          <a:lstStyle/>
          <a:p>
            <a:pPr algn="ctr"/>
            <a:r>
              <a:rPr lang="ru-RU" sz="2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2021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9825" y="1848242"/>
            <a:ext cx="8499120" cy="684803"/>
          </a:xfrm>
          <a:prstGeom prst="rect">
            <a:avLst/>
          </a:prstGeom>
          <a:noFill/>
        </p:spPr>
        <p:txBody>
          <a:bodyPr wrap="square" lIns="68573" tIns="34289" rIns="68573" bIns="34289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Прием в ВУЗы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43044" y="2857505"/>
            <a:ext cx="5929322" cy="400099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бакалавриат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магистратура и докторантура)</a:t>
            </a:r>
          </a:p>
        </p:txBody>
      </p:sp>
    </p:spTree>
    <p:extLst>
      <p:ext uri="{BB962C8B-B14F-4D97-AF65-F5344CB8AC3E}">
        <p14:creationId xmlns:p14="http://schemas.microsoft.com/office/powerpoint/2010/main" val="66146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70207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Группа образовательных программ</a:t>
            </a:r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923532866"/>
              </p:ext>
            </p:extLst>
          </p:nvPr>
        </p:nvGraphicFramePr>
        <p:xfrm>
          <a:off x="467544" y="681540"/>
          <a:ext cx="8208912" cy="4212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2987826" y="843558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377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27591" y="33468"/>
            <a:ext cx="7632847" cy="486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9" rIns="68573" bIns="34289" rtlCol="0" anchor="ctr"/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Группа ОП состоит из одной или нескольких ОП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601008580"/>
              </p:ext>
            </p:extLst>
          </p:nvPr>
        </p:nvGraphicFramePr>
        <p:xfrm>
          <a:off x="4788024" y="573528"/>
          <a:ext cx="4204834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606364107"/>
              </p:ext>
            </p:extLst>
          </p:nvPr>
        </p:nvGraphicFramePr>
        <p:xfrm>
          <a:off x="4860032" y="2641464"/>
          <a:ext cx="4104456" cy="2287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Овальная выноска 6"/>
          <p:cNvSpPr/>
          <p:nvPr/>
        </p:nvSpPr>
        <p:spPr>
          <a:xfrm>
            <a:off x="467544" y="985838"/>
            <a:ext cx="4364118" cy="3171825"/>
          </a:xfrm>
          <a:prstGeom prst="wedgeEllipseCallout">
            <a:avLst>
              <a:gd name="adj1" fmla="val 61017"/>
              <a:gd name="adj2" fmla="val -6066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При зачислении поступающий выбирает конкретную образовательную программу из соответствующей группы образовательных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3260477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25953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Сроки проведения Конкурса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651897"/>
              </p:ext>
            </p:extLst>
          </p:nvPr>
        </p:nvGraphicFramePr>
        <p:xfrm>
          <a:off x="395542" y="843559"/>
          <a:ext cx="8496943" cy="3221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5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0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83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Сроки приема документов для</a:t>
                      </a:r>
                      <a:r>
                        <a:rPr lang="ru-RU" sz="14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участия в к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онкурсе на присуждение образовательных грантов </a:t>
                      </a:r>
                    </a:p>
                  </a:txBody>
                  <a:tcPr marT="34290" marB="3429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Сроки</a:t>
                      </a:r>
                      <a:r>
                        <a:rPr lang="ru-RU" sz="14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приема заявлений на конкурс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Проведение</a:t>
                      </a:r>
                      <a:r>
                        <a:rPr lang="ru-RU" sz="14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конкурса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9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Конкурс на</a:t>
                      </a:r>
                      <a:r>
                        <a:rPr lang="ru-RU" sz="1500" b="0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 присуждение  образовательных грантов за счет средств РБ</a:t>
                      </a:r>
                      <a:endParaRPr lang="ru-RU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с 13 по  20 июля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1 августа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895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Конкурс на</a:t>
                      </a:r>
                      <a:r>
                        <a:rPr lang="ru-RU" sz="1500" b="0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 присуждение  образовательных грантов за счет средств МИО</a:t>
                      </a:r>
                      <a:endParaRPr lang="ru-RU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  <a:p>
                      <a:pPr algn="l" fontAlgn="ctr"/>
                      <a:endParaRPr lang="ru-RU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с 5 по 10 августа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до 15 августа 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062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879152073"/>
              </p:ext>
            </p:extLst>
          </p:nvPr>
        </p:nvGraphicFramePr>
        <p:xfrm>
          <a:off x="521550" y="539752"/>
          <a:ext cx="8316924" cy="435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5" name="TextBox 8"/>
          <p:cNvSpPr txBox="1">
            <a:spLocks noChangeArrowheads="1"/>
          </p:cNvSpPr>
          <p:nvPr/>
        </p:nvSpPr>
        <p:spPr bwMode="auto">
          <a:xfrm>
            <a:off x="1482329" y="169866"/>
            <a:ext cx="564713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7" tIns="34289" rIns="68577" bIns="34289">
            <a:spAutoFit/>
          </a:bodyPr>
          <a:lstStyle/>
          <a:p>
            <a:pPr algn="ctr" eaLnBrk="1" hangingPunct="1"/>
            <a:r>
              <a:rPr lang="kk-KZ" b="1" dirty="0">
                <a:solidFill>
                  <a:schemeClr val="accent1">
                    <a:lumMod val="75000"/>
                  </a:schemeClr>
                </a:solidFill>
              </a:rPr>
              <a:t>Комплексное тестирование в магистратуру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3167844" y="1221600"/>
            <a:ext cx="3780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C923F211-77F9-4060-A9AC-037AE78F4A01}"/>
              </a:ext>
            </a:extLst>
          </p:cNvPr>
          <p:cNvCxnSpPr/>
          <p:nvPr/>
        </p:nvCxnSpPr>
        <p:spPr>
          <a:xfrm>
            <a:off x="3167844" y="2841780"/>
            <a:ext cx="3780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646B0702-18B5-4864-A609-B455213C398C}"/>
              </a:ext>
            </a:extLst>
          </p:cNvPr>
          <p:cNvCxnSpPr/>
          <p:nvPr/>
        </p:nvCxnSpPr>
        <p:spPr>
          <a:xfrm>
            <a:off x="3167844" y="4191930"/>
            <a:ext cx="3780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963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92578" y="578"/>
            <a:ext cx="6630296" cy="62695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400" b="1" dirty="0">
                <a:solidFill>
                  <a:srgbClr val="002060"/>
                </a:solidFill>
              </a:rPr>
              <a:t>Шкала оценок КТ для магистратуры с казахским или русским </a:t>
            </a:r>
            <a:br>
              <a:rPr lang="ru-RU" sz="1400" b="1" dirty="0">
                <a:solidFill>
                  <a:srgbClr val="002060"/>
                </a:solidFill>
              </a:rPr>
            </a:br>
            <a:r>
              <a:rPr lang="ru-RU" sz="1400" b="1" dirty="0">
                <a:solidFill>
                  <a:srgbClr val="002060"/>
                </a:solidFill>
              </a:rPr>
              <a:t>языком обучения, в том числе  по группам образовательных программ, требующих творческой подготовки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752486"/>
              </p:ext>
            </p:extLst>
          </p:nvPr>
        </p:nvGraphicFramePr>
        <p:xfrm>
          <a:off x="359533" y="642924"/>
          <a:ext cx="8370931" cy="3297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7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0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5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5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7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5708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Виды теста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Форма заданий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Язык сдачи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Кол-во тестов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Баллы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Порог. балл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020">
                <a:tc>
                  <a:txBody>
                    <a:bodyPr/>
                    <a:lstStyle/>
                    <a:p>
                      <a:pPr marL="1270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Тест по иностранному языку</a:t>
                      </a:r>
                    </a:p>
                  </a:txBody>
                  <a:tcPr marL="5656" marR="5656" marT="7542" marB="754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84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Аудирование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984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Лексико-грамматический тест</a:t>
                      </a:r>
                    </a:p>
                    <a:p>
                      <a:pPr marL="2984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Чтение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Английский / Немецкий / Французский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50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50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7578">
                <a:tc>
                  <a:txBody>
                    <a:bodyPr/>
                    <a:lstStyle/>
                    <a:p>
                      <a:pPr marL="1270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Тест на определение готовности к обучению </a:t>
                      </a:r>
                    </a:p>
                  </a:txBody>
                  <a:tcPr marL="5656" marR="5656" marT="7542" marB="754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84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 выбором одного правильного ответа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Казахский / Русский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03">
                <a:tc rowSpan="2">
                  <a:txBody>
                    <a:bodyPr/>
                    <a:lstStyle/>
                    <a:p>
                      <a:pPr marL="1270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Тест по профилю  группы ОП*</a:t>
                      </a:r>
                    </a:p>
                  </a:txBody>
                  <a:tcPr marL="5656" marR="5656" marT="7542" marB="754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84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 выбором одного правильного ответа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Казахский / Русский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ru-RU" sz="12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30</a:t>
                      </a:r>
                      <a:endParaRPr lang="ru-RU" sz="12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4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84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 выбором одного или нескольких правильных ответов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Казахский / Русский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ru-RU" sz="12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40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828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Всего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41" marR="7541" marT="7541" marB="7541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130</a:t>
                      </a:r>
                      <a:endParaRPr lang="ru-RU" sz="12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150</a:t>
                      </a:r>
                      <a:endParaRPr lang="ru-RU" sz="12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75/50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56" marR="5656" marT="7542" marB="754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176302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Прямоугольник 6"/>
          <p:cNvSpPr>
            <a:spLocks noChangeArrowheads="1"/>
          </p:cNvSpPr>
          <p:nvPr/>
        </p:nvSpPr>
        <p:spPr bwMode="auto">
          <a:xfrm>
            <a:off x="1553770" y="141483"/>
            <a:ext cx="6126956" cy="334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7" tIns="34289" rIns="68577" bIns="34289">
            <a:spAutoFit/>
          </a:bodyPr>
          <a:lstStyle/>
          <a:p>
            <a:pPr indent="336920" algn="ctr"/>
            <a:r>
              <a:rPr lang="ru-RU" sz="17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Шкала оценок КТ с английским языком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824795"/>
              </p:ext>
            </p:extLst>
          </p:nvPr>
        </p:nvGraphicFramePr>
        <p:xfrm>
          <a:off x="467545" y="573531"/>
          <a:ext cx="8316924" cy="3787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2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3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3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6069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теста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 заданий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 сдачи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тестов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Баллы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Порог.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0152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Тест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определение готовности к обучению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84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выбором одного правильного ответа</a:t>
                      </a:r>
                      <a:endParaRPr lang="ru-R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Казахский/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Русский/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Английский</a:t>
                      </a:r>
                      <a:endParaRPr lang="ru-R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152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Тест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профилю группы ОП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84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выбором одного правильного ответа</a:t>
                      </a:r>
                      <a:endParaRPr lang="ru-R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Английский</a:t>
                      </a:r>
                      <a:endParaRPr lang="ru-R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0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84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выбором одного или нескольких правильных ответов</a:t>
                      </a:r>
                      <a:endParaRPr lang="ru-R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Английский</a:t>
                      </a:r>
                      <a:endParaRPr lang="ru-RU" sz="1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379">
                <a:tc gridSpan="3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452" marR="9452" marT="9452" marB="945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089" marR="7089" marT="9452" marB="945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40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714348" y="142860"/>
            <a:ext cx="7715304" cy="3571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ФОРМЫ ВСТУПИТЕЛЬНЫХ ЭКЗАМЕНОВ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49" y="571488"/>
            <a:ext cx="2214578" cy="571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БАКАЛАВРИАТ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571488"/>
            <a:ext cx="2214578" cy="571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МАГИСТРАТУРА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29324" y="571488"/>
            <a:ext cx="2214578" cy="571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ДОКТОРАНТУРА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1285866"/>
            <a:ext cx="3000396" cy="10001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ЕДИНОЕ НАЦИОНАЛЬНОЕ ТЕСТИРОВАНИЕ (ЕНТ)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8994" y="1285866"/>
            <a:ext cx="2286016" cy="10001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КОМПЛЕКСНОЕ ТЕСТИРОВАНИЕ</a:t>
            </a:r>
          </a:p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(КТ)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29322" y="1285866"/>
            <a:ext cx="2571768" cy="10001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ВСТУПИТЕЛЬНЫЙ ЭКЗАМЕН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4284" y="2428876"/>
            <a:ext cx="8501122" cy="285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КОМПЬЮТЕРНЫЙ           ФОРМАТ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4282" y="2857502"/>
            <a:ext cx="2571768" cy="21431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Грамотность чтения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Математическая грамотность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История Казахстана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- 2 профильных предмета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86116" y="2857502"/>
            <a:ext cx="2571768" cy="21431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Иностранный язык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Готовность к обучению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- 2 профильных предмета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15074" y="2857502"/>
            <a:ext cx="2571768" cy="21431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Эссе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Готовность к обучению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- 1 или 2 профильных предмета</a:t>
            </a:r>
            <a:endParaRPr lang="ru-RU" dirty="0"/>
          </a:p>
        </p:txBody>
      </p:sp>
      <p:cxnSp>
        <p:nvCxnSpPr>
          <p:cNvPr id="21" name="Прямая со стрелкой 20"/>
          <p:cNvCxnSpPr>
            <a:endCxn id="15" idx="0"/>
          </p:cNvCxnSpPr>
          <p:nvPr/>
        </p:nvCxnSpPr>
        <p:spPr>
          <a:xfrm rot="5400000">
            <a:off x="1215208" y="2571751"/>
            <a:ext cx="570710" cy="79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7144564" y="2570956"/>
            <a:ext cx="570710" cy="79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4287043" y="2570956"/>
            <a:ext cx="570710" cy="79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4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8758" y="68664"/>
            <a:ext cx="8640960" cy="486054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kk-KZ" sz="2000" b="1" dirty="0">
                <a:solidFill>
                  <a:schemeClr val="tx2">
                    <a:lumMod val="75000"/>
                  </a:schemeClr>
                </a:solidFill>
              </a:rPr>
              <a:t>Нормативная правовая база: </a:t>
            </a:r>
          </a:p>
          <a:p>
            <a:pPr marL="285715" indent="-285715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</a:rPr>
              <a:t>Правила присуждения образовательного гранта - ППРК</a:t>
            </a:r>
            <a:r>
              <a:rPr lang="kk-KZ" sz="2000" dirty="0">
                <a:solidFill>
                  <a:srgbClr val="002060"/>
                </a:solidFill>
              </a:rPr>
              <a:t> от </a:t>
            </a:r>
            <a:r>
              <a:rPr lang="ru-RU" sz="2000" dirty="0">
                <a:solidFill>
                  <a:srgbClr val="002060"/>
                </a:solidFill>
              </a:rPr>
              <a:t>23 января 2008 года </a:t>
            </a:r>
            <a:r>
              <a:rPr lang="en-US" sz="2000" dirty="0">
                <a:solidFill>
                  <a:srgbClr val="002060"/>
                </a:solidFill>
              </a:rPr>
              <a:t>N</a:t>
            </a:r>
            <a:r>
              <a:rPr lang="ru-RU" sz="2000" dirty="0">
                <a:solidFill>
                  <a:srgbClr val="002060"/>
                </a:solidFill>
              </a:rPr>
              <a:t> 58 </a:t>
            </a:r>
          </a:p>
          <a:p>
            <a:pPr marL="285715" indent="-285715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</a:rPr>
              <a:t>Типовые правила приема на обучение в организации образования, реализующие образовательные программы высшего и послевузовского образования - Приказ МОН РК от 31 октября 2018 года № 600;</a:t>
            </a:r>
          </a:p>
          <a:p>
            <a:pPr marL="285715" indent="-285715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</a:rPr>
              <a:t>Правила проведения единого национального тестирования - Приказ МОН РК от 2 мая 2017 года № 204;</a:t>
            </a:r>
          </a:p>
          <a:p>
            <a:pPr marL="285715" indent="-285715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</a:rPr>
              <a:t>Правила проведения комплексного тестирования - Приказ МОН РК от 8 мая 2019 года № 190; </a:t>
            </a:r>
          </a:p>
          <a:p>
            <a:pPr marL="285715" indent="-285715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</a:rPr>
              <a:t>Методические рекомендации соответствия родственных групп ОП высшего образования и специальностей ТИПО, </a:t>
            </a:r>
            <a:r>
              <a:rPr lang="ru-RU" sz="2000" dirty="0" err="1">
                <a:solidFill>
                  <a:srgbClr val="002060"/>
                </a:solidFill>
              </a:rPr>
              <a:t>послесреднего</a:t>
            </a:r>
            <a:r>
              <a:rPr lang="ru-RU" sz="2000" dirty="0">
                <a:solidFill>
                  <a:srgbClr val="002060"/>
                </a:solidFill>
              </a:rPr>
              <a:t> образования - Приказ МОН РК от 1 апреля 2019 года № 134;</a:t>
            </a:r>
          </a:p>
          <a:p>
            <a:pPr marL="285715" indent="-285715" algn="just">
              <a:lnSpc>
                <a:spcPct val="115000"/>
              </a:lnSpc>
            </a:pP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045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251520" y="69472"/>
            <a:ext cx="8784976" cy="27003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ЕНТ - 2021</a:t>
            </a: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5498"/>
            <a:ext cx="8640960" cy="4500832"/>
          </a:xfrm>
        </p:spPr>
        <p:txBody>
          <a:bodyPr>
            <a:noAutofit/>
          </a:bodyPr>
          <a:lstStyle/>
          <a:p>
            <a:pPr marL="285715" indent="-285715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chemeClr val="tx2"/>
                </a:solidFill>
              </a:rPr>
              <a:t>Объединение процессов проведения ЕНТ и КТ, изменения в сроках приема и проведения тестирования (</a:t>
            </a:r>
            <a:r>
              <a:rPr lang="ru-RU" sz="1700" dirty="0" err="1">
                <a:solidFill>
                  <a:schemeClr val="tx2"/>
                </a:solidFill>
              </a:rPr>
              <a:t>изм</a:t>
            </a:r>
            <a:r>
              <a:rPr lang="ru-RU" sz="1700" dirty="0">
                <a:solidFill>
                  <a:schemeClr val="tx2"/>
                </a:solidFill>
              </a:rPr>
              <a:t> с 2019 года)</a:t>
            </a:r>
          </a:p>
          <a:p>
            <a:pPr marL="285715" indent="-285715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chemeClr val="tx2"/>
                </a:solidFill>
              </a:rPr>
              <a:t>ЕНТ  - компьютерный формат</a:t>
            </a:r>
            <a:endParaRPr lang="ru-RU" sz="1700" dirty="0">
              <a:solidFill>
                <a:srgbClr val="002060"/>
              </a:solidFill>
            </a:endParaRPr>
          </a:p>
          <a:p>
            <a:pPr marL="285715" indent="-285715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chemeClr val="tx2"/>
                </a:solidFill>
              </a:rPr>
              <a:t>ЕНТ для поступления на платной </a:t>
            </a:r>
            <a:r>
              <a:rPr lang="ru-RU" sz="1700" dirty="0">
                <a:solidFill>
                  <a:srgbClr val="002060"/>
                </a:solidFill>
              </a:rPr>
              <a:t>основе - январь; март; июнь; август</a:t>
            </a:r>
          </a:p>
          <a:p>
            <a:pPr marL="285715" indent="-285715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2060"/>
                </a:solidFill>
              </a:rPr>
              <a:t>ЕНТ для участия в конкурсе на грант -  июнь</a:t>
            </a:r>
          </a:p>
          <a:p>
            <a:pPr marL="285715" indent="-285715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2060"/>
                </a:solidFill>
              </a:rPr>
              <a:t>самостоятельная регистрация и участие обучающихся 11 (12) классов в пунктах проведения ЕНТ</a:t>
            </a:r>
          </a:p>
          <a:p>
            <a:pPr marL="285715" indent="-285715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2060"/>
                </a:solidFill>
              </a:rPr>
              <a:t>По результатам ЕНТ выдается сертификат электронный</a:t>
            </a:r>
            <a:endParaRPr lang="ru-RU" sz="1700" b="1" dirty="0">
              <a:solidFill>
                <a:srgbClr val="002060"/>
              </a:solidFill>
            </a:endParaRPr>
          </a:p>
          <a:p>
            <a:pPr algn="just"/>
            <a:r>
              <a:rPr lang="ru-RU" sz="1700" b="1" dirty="0">
                <a:solidFill>
                  <a:srgbClr val="002060"/>
                </a:solidFill>
              </a:rPr>
              <a:t>Освобождаются от сдачи тестирования:</a:t>
            </a:r>
          </a:p>
          <a:p>
            <a:pPr marL="285715" indent="-285715" algn="just">
              <a:buFont typeface="Wingdings" panose="05000000000000000000" pitchFamily="2" charset="2"/>
              <a:buChar char="ü"/>
            </a:pPr>
            <a:r>
              <a:rPr lang="ru-RU" sz="1700" dirty="0">
                <a:solidFill>
                  <a:srgbClr val="002060"/>
                </a:solidFill>
              </a:rPr>
              <a:t>лица, имеющие международные сертификаты (</a:t>
            </a:r>
            <a:r>
              <a:rPr lang="en-US" sz="1700" dirty="0">
                <a:solidFill>
                  <a:srgbClr val="002060"/>
                </a:solidFill>
              </a:rPr>
              <a:t>IELTS, TOEFL)</a:t>
            </a:r>
            <a:r>
              <a:rPr lang="ru-RU" sz="1700" dirty="0">
                <a:solidFill>
                  <a:srgbClr val="002060"/>
                </a:solidFill>
              </a:rPr>
              <a:t> по предмету «Иностранный язык» </a:t>
            </a:r>
          </a:p>
          <a:p>
            <a:pPr marL="285715" indent="-285715" algn="just">
              <a:buFont typeface="Wingdings" panose="05000000000000000000" pitchFamily="2" charset="2"/>
              <a:buChar char="ü"/>
            </a:pPr>
            <a:r>
              <a:rPr lang="ru-RU" sz="1700" dirty="0">
                <a:solidFill>
                  <a:srgbClr val="002060"/>
                </a:solidFill>
              </a:rPr>
              <a:t>выпускники ТИПО, поступающие на родственные направления по сокращенным срокам обучения на платной основе</a:t>
            </a:r>
          </a:p>
        </p:txBody>
      </p:sp>
    </p:spTree>
    <p:extLst>
      <p:ext uri="{BB962C8B-B14F-4D97-AF65-F5344CB8AC3E}">
        <p14:creationId xmlns:p14="http://schemas.microsoft.com/office/powerpoint/2010/main" val="2800861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251520" y="51471"/>
            <a:ext cx="8784976" cy="36004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Прием - 2021</a:t>
            </a: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57172"/>
            <a:ext cx="8640960" cy="4641980"/>
          </a:xfrm>
        </p:spPr>
        <p:txBody>
          <a:bodyPr>
            <a:noAutofit/>
          </a:bodyPr>
          <a:lstStyle/>
          <a:p>
            <a:pPr marL="285715" indent="-285715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2"/>
                </a:solidFill>
              </a:rPr>
              <a:t>Зачисление на платной основе обучающихся 11 (12) классов с 1 февраля до получения аттестата;</a:t>
            </a:r>
          </a:p>
          <a:p>
            <a:pPr marL="285715" indent="-285715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2"/>
                </a:solidFill>
              </a:rPr>
              <a:t>Включение </a:t>
            </a:r>
            <a:r>
              <a:rPr lang="ru-RU" sz="1600" dirty="0">
                <a:solidFill>
                  <a:srgbClr val="002060"/>
                </a:solidFill>
              </a:rPr>
              <a:t>в состав комиссии по творческим экзаменам по направлениям подготовки «Искусство» и «Подготовка учителей с предметной специализацией общего развития» представителей местного уполномоченного органа в области культуры и спорта с 2019 года;</a:t>
            </a:r>
          </a:p>
          <a:p>
            <a:pPr marL="285715" indent="-285715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Увеличение порогового балла по области образования «Педагогические науки» с 50 до 70 баллов для всех вузов;</a:t>
            </a:r>
          </a:p>
          <a:p>
            <a:pPr marL="285715" indent="-285715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Освобождение от ЕНТ выпускников </a:t>
            </a:r>
            <a:r>
              <a:rPr lang="ru-RU" sz="1600" dirty="0" err="1">
                <a:solidFill>
                  <a:srgbClr val="002060"/>
                </a:solidFill>
              </a:rPr>
              <a:t>ТиПО</a:t>
            </a:r>
            <a:r>
              <a:rPr lang="ru-RU" sz="1600" dirty="0">
                <a:solidFill>
                  <a:srgbClr val="002060"/>
                </a:solidFill>
              </a:rPr>
              <a:t>, поступающих по сокращенным срокам обучения для поступления на платной основе;</a:t>
            </a:r>
          </a:p>
          <a:p>
            <a:pPr marL="285715" indent="-285715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Введение специального экзамена для поступления по области образования «Здравоохранение и социальное обеспечение (медицина)» (проводится при вузах) с 2019 года; </a:t>
            </a:r>
          </a:p>
          <a:p>
            <a:pPr marL="285715" indent="-285715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Проведение дополнительного экзамена для поступления на платной основе (при необходимости) с 2019 года</a:t>
            </a:r>
          </a:p>
          <a:p>
            <a:pPr marL="285715" indent="-285715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Выбор поступающим конкретной образовательной программы при зачислении в вуз с 2019 года</a:t>
            </a:r>
          </a:p>
          <a:p>
            <a:pPr marL="285715" indent="-285715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Установление вузами проходного балла ЕНТ по своим ГОП по гранту и на платное.</a:t>
            </a:r>
          </a:p>
          <a:p>
            <a:pPr marL="285715" indent="-285715" algn="just">
              <a:buFont typeface="Wingdings" panose="05000000000000000000" pitchFamily="2" charset="2"/>
              <a:buChar char="Ø"/>
            </a:pPr>
            <a:endParaRPr lang="ru-RU" sz="1800" dirty="0">
              <a:solidFill>
                <a:srgbClr val="002060"/>
              </a:solidFill>
            </a:endParaRPr>
          </a:p>
          <a:p>
            <a:pPr marL="285715" indent="-285715" algn="just">
              <a:buFont typeface="Wingdings" panose="05000000000000000000" pitchFamily="2" charset="2"/>
              <a:buChar char="Ø"/>
            </a:pP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95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5"/>
            <a:ext cx="8229600" cy="25953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Сроки ЕНТ -2019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645134"/>
              </p:ext>
            </p:extLst>
          </p:nvPr>
        </p:nvGraphicFramePr>
        <p:xfrm>
          <a:off x="215522" y="465516"/>
          <a:ext cx="8712967" cy="4525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2"/>
                          </a:solidFill>
                        </a:rPr>
                        <a:t> Категории участвующих    </a:t>
                      </a: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2"/>
                          </a:solidFill>
                        </a:rPr>
                        <a:t>Сроки</a:t>
                      </a:r>
                      <a:r>
                        <a:rPr lang="ru-RU" sz="1400" baseline="0" dirty="0">
                          <a:solidFill>
                            <a:schemeClr val="tx2"/>
                          </a:solidFill>
                        </a:rPr>
                        <a:t> приема заявлений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2"/>
                          </a:solidFill>
                        </a:rPr>
                        <a:t>Сроки проведения</a:t>
                      </a: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                                        </a:t>
                      </a:r>
                      <a:r>
                        <a:rPr lang="ru-RU" sz="900" b="1" i="0" u="none" strike="noStrike" dirty="0">
                          <a:solidFill>
                            <a:srgbClr val="800000"/>
                          </a:solidFill>
                          <a:effectLst/>
                          <a:latin typeface="Arial"/>
                        </a:rPr>
                        <a:t>ЯНВАРЬ 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выпускники школ текущего года, поступающие на платное отделение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обучающиеся,</a:t>
                      </a:r>
                      <a:r>
                        <a:rPr lang="ru-RU" sz="11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зачисленные до завершения 1-го академического периода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изъявившие желание перевестись из творческих ОП на другие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1-15 декабря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15-20 января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1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                                          </a:t>
                      </a:r>
                      <a:r>
                        <a:rPr lang="ru-RU" sz="9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МАРТ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9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выпускники школ текущего года, поступающие на платное отделение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1-15 февраля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24-29 марта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                                         </a:t>
                      </a:r>
                      <a:r>
                        <a:rPr lang="ru-RU" sz="9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ИЮНЬ</a:t>
                      </a:r>
                    </a:p>
                    <a:p>
                      <a:pPr algn="l" fontAlgn="ctr"/>
                      <a:endParaRPr lang="ru-RU" sz="9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  <a:p>
                      <a:pPr marL="171450" indent="-171450" algn="l" defTabSz="914400" rtl="0" eaLnBrk="1" fontAlgn="ctr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выпускники </a:t>
                      </a:r>
                      <a:r>
                        <a:rPr lang="ru-RU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школ и колледжей текущего года и прошлых лет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ru-RU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апреля</a:t>
                      </a:r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- 10 мая</a:t>
                      </a:r>
                    </a:p>
                  </a:txBody>
                  <a:tcPr marL="9525" marR="9525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20 июня - 5 июля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008">
                <a:tc>
                  <a:txBody>
                    <a:bodyPr/>
                    <a:lstStyle/>
                    <a:p>
                      <a:pPr marL="171450" indent="-171450" algn="l" defTabSz="914400" rtl="0" eaLnBrk="1" fontAlgn="ctr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выпускники зарубежных организаций образования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 мая - 5 июня</a:t>
                      </a:r>
                    </a:p>
                  </a:txBody>
                  <a:tcPr marL="9525" marR="9525" marT="714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08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                                        </a:t>
                      </a:r>
                      <a:r>
                        <a:rPr lang="ru-RU" sz="9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АВГУСТ 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поступающие на платное отделение, в </a:t>
                      </a:r>
                      <a:r>
                        <a:rPr kumimoji="0" lang="ru-RU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т.ч</a:t>
                      </a: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. для зачисления до завершения 1-го </a:t>
                      </a:r>
                      <a:r>
                        <a:rPr kumimoji="0" lang="ru-RU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акад.периода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изъявившие желание перевестись из творческих ОП на другие</a:t>
                      </a:r>
                    </a:p>
                    <a:p>
                      <a:pPr marL="171450" indent="-171450" algn="l" fontAlgn="ctr">
                        <a:buFontTx/>
                        <a:buChar char="-"/>
                      </a:pPr>
                      <a:endParaRPr lang="ru-RU" sz="9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25 июля - 3 августа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17-20 августа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199">
                <a:tc gridSpan="3"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endParaRPr lang="ru-RU" sz="1200" b="1" i="0" u="none" strike="noStrike" kern="1200" dirty="0">
                        <a:solidFill>
                          <a:srgbClr val="8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869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27591" y="87474"/>
            <a:ext cx="7632847" cy="486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9" rIns="68573" bIns="34289"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Комбинации профильных предметов ЕНТ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301151"/>
              </p:ext>
            </p:extLst>
          </p:nvPr>
        </p:nvGraphicFramePr>
        <p:xfrm>
          <a:off x="395536" y="638683"/>
          <a:ext cx="8496943" cy="3661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4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3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8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9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3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Профильный предмет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Профильный предмет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Кол-во</a:t>
                      </a:r>
                      <a:r>
                        <a:rPr lang="ru-RU" sz="1400" u="none" strike="noStrike" baseline="0" dirty="0">
                          <a:effectLst/>
                        </a:rPr>
                        <a:t> групп ОП</a:t>
                      </a: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Математика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Физика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Математика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География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Биология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Химия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Биология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География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Иностранный язык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Всемирная история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География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Иностранный язык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Всемирная история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Человек. Общество. Право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Всемирная история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География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Казахский язык / Русский язык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Казахская литература / Русская литература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Химия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Физика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Творческий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Творческий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31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97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1" y="4322155"/>
            <a:ext cx="8712968" cy="486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9" rIns="68573" bIns="34289" rtlCol="0" anchor="ctr"/>
          <a:lstStyle/>
          <a:p>
            <a:pPr algn="just"/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каждой сдаче ЕНТ поступающие могут выбрать разные комбинации профильных предметов </a:t>
            </a:r>
          </a:p>
        </p:txBody>
      </p:sp>
    </p:spTree>
    <p:extLst>
      <p:ext uri="{BB962C8B-B14F-4D97-AF65-F5344CB8AC3E}">
        <p14:creationId xmlns:p14="http://schemas.microsoft.com/office/powerpoint/2010/main" val="3925478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313544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Проходные баллы ЕНТ</a:t>
            </a:r>
            <a:r>
              <a:rPr lang="ru-RU" dirty="0"/>
              <a:t>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399350"/>
              </p:ext>
            </p:extLst>
          </p:nvPr>
        </p:nvGraphicFramePr>
        <p:xfrm>
          <a:off x="179512" y="357505"/>
          <a:ext cx="8856984" cy="4721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213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для выпускников школ  и колледжей</a:t>
                      </a: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для выпускников колледжей </a:t>
                      </a:r>
                    </a:p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 ОП с сокращенными сроками обучения</a:t>
                      </a: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07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Язык сдачи: казахский или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 русский или английский* (по желанию)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                                                                         </a:t>
                      </a:r>
                      <a:r>
                        <a:rPr lang="ru-RU" sz="800" baseline="0" dirty="0">
                          <a:solidFill>
                            <a:schemeClr val="tx2"/>
                          </a:solidFill>
                        </a:rPr>
                        <a:t>  *История Казахстана – на языке обучения в ВУЗе</a:t>
                      </a:r>
                      <a:endParaRPr lang="ru-RU" sz="8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Язык сдачи: казахский или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 русский</a:t>
                      </a:r>
                      <a:endParaRPr lang="ru-RU" sz="12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endParaRPr lang="ru-RU" sz="12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Количество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 тестовых заданий - </a:t>
                      </a:r>
                      <a:r>
                        <a:rPr lang="ru-RU" sz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120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MAX</a:t>
                      </a:r>
                      <a:r>
                        <a:rPr lang="en-US" sz="12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балл -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Количество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 тестовых заданий -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MAX</a:t>
                      </a:r>
                      <a:r>
                        <a:rPr lang="en-US" sz="12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балл -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ru-RU" sz="1200" b="1" baseline="0" dirty="0">
                          <a:solidFill>
                            <a:schemeClr val="tx2"/>
                          </a:solidFill>
                        </a:rPr>
                        <a:t>на творческие ОП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Количество тестовых заданий –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MAX</a:t>
                      </a:r>
                      <a:r>
                        <a:rPr lang="en-US" sz="12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балл с учетом творческих экзаменов -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200" b="1" baseline="0" dirty="0">
                          <a:solidFill>
                            <a:schemeClr val="tx2"/>
                          </a:solidFill>
                        </a:rPr>
                        <a:t>на творческие ОП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Количество тестовых заданий –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MAX</a:t>
                      </a:r>
                      <a:r>
                        <a:rPr lang="en-US" sz="12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балл с учетом творческих экзаменов -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947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2"/>
                          </a:solidFill>
                        </a:rPr>
                        <a:t>в национальные вузы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не менее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65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баллов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на Педагогические науки,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Сельское хозяйство и биоресурсы, Ветеринария − не менее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60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баллов </a:t>
                      </a:r>
                    </a:p>
                  </a:txBody>
                  <a:tcPr marT="34290" marB="34290"/>
                </a:tc>
                <a:tc rowSpan="2">
                  <a:txBody>
                    <a:bodyPr/>
                    <a:lstStyle/>
                    <a:p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не менее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 баллов, в т. ч.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не менее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5-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ти баллов по общепрофессиональной дисциплине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не менее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-ти баллов по специальной дисциплине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2604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2"/>
                          </a:solidFill>
                        </a:rPr>
                        <a:t>в другие вузы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не менее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 баллов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на Педагогические науки - не менее 7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баллов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на Здравоохранение и социальное обеспечение (медицина) - не менее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65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баллов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не менее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-ти баллов по истории Казахстана, мат. грамотности, грамотности чтения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не менее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5-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ти баллов по профильным предметам</a:t>
                      </a:r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399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26138514"/>
              </p:ext>
            </p:extLst>
          </p:nvPr>
        </p:nvGraphicFramePr>
        <p:xfrm>
          <a:off x="144018" y="627534"/>
          <a:ext cx="8780908" cy="4104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flipV="1">
            <a:off x="213715" y="3188494"/>
            <a:ext cx="8697038" cy="142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31354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Пример по баллам ЕНТ   </a:t>
            </a:r>
            <a:endParaRPr lang="ru-RU" sz="2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4" y="1518633"/>
            <a:ext cx="8731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6010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1383</Words>
  <Application>Microsoft Office PowerPoint</Application>
  <PresentationFormat>Экран (16:9)</PresentationFormat>
  <Paragraphs>308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ЕНТ - 2021</vt:lpstr>
      <vt:lpstr>Прием - 2021</vt:lpstr>
      <vt:lpstr>Сроки ЕНТ -2019</vt:lpstr>
      <vt:lpstr>Презентация PowerPoint</vt:lpstr>
      <vt:lpstr>Проходные баллы ЕНТ </vt:lpstr>
      <vt:lpstr>Пример по баллам ЕНТ   </vt:lpstr>
      <vt:lpstr>Группа образовательных программ</vt:lpstr>
      <vt:lpstr>Презентация PowerPoint</vt:lpstr>
      <vt:lpstr>Сроки проведения Конкурса</vt:lpstr>
      <vt:lpstr>Презентация PowerPoint</vt:lpstr>
      <vt:lpstr>Шкала оценок КТ для магистратуры с казахским или русским  языком обучения, в том числе  по группам образовательных программ, требующих творческой подготовки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для ответственных по профработе</dc:title>
  <dc:creator>Жазира Жазыкбаева</dc:creator>
  <cp:keywords>Профориентация</cp:keywords>
  <cp:lastModifiedBy>Пользователь</cp:lastModifiedBy>
  <cp:revision>283</cp:revision>
  <cp:lastPrinted>2019-04-04T06:56:41Z</cp:lastPrinted>
  <dcterms:created xsi:type="dcterms:W3CDTF">2018-12-04T12:46:22Z</dcterms:created>
  <dcterms:modified xsi:type="dcterms:W3CDTF">2021-02-05T05:25:37Z</dcterms:modified>
</cp:coreProperties>
</file>