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8" r:id="rId4"/>
    <p:sldId id="259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анар Смаилова" initials="ЖС" lastIdx="1" clrIdx="0">
    <p:extLst>
      <p:ext uri="{19B8F6BF-5375-455C-9EA6-DF929625EA0E}">
        <p15:presenceInfo xmlns:p15="http://schemas.microsoft.com/office/powerpoint/2012/main" userId="bc03d57f826e9e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4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8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6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9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10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1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85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4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9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6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5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6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5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8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0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67461D-648C-4718-9F79-40B8A9BCAA4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9D8233-8169-44A7-B6A0-B091A62F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8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g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1A51A-E99B-4665-9E3F-E4B88508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334" y="4352420"/>
            <a:ext cx="7899818" cy="1507067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СЫНЫБЫ:</a:t>
            </a:r>
            <a:r>
              <a:rPr lang="ru-RU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k-KZ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«Ә»</a:t>
            </a:r>
            <a:br>
              <a:rPr lang="kk-KZ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СЫНЫП ЖЕТЕКШІСІ:СМАИЛОВА Ж.Т.</a:t>
            </a:r>
            <a:br>
              <a:rPr lang="kk-KZ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CD52CC-43D6-4DEA-9E1F-0C6D83F7529C}"/>
              </a:ext>
            </a:extLst>
          </p:cNvPr>
          <p:cNvSpPr/>
          <p:nvPr/>
        </p:nvSpPr>
        <p:spPr>
          <a:xfrm>
            <a:off x="389744" y="739107"/>
            <a:ext cx="1050810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«ЕРКІНШІЛІК ОРТА МЕКТЕБІ»КММ</a:t>
            </a:r>
            <a:b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«МАМАНДЫҚ ТАҢДАУ»</a:t>
            </a:r>
            <a:endParaRPr lang="ru-RU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1A693F-961B-4B99-9EF5-94E9D0DE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" y="2647323"/>
            <a:ext cx="5591331" cy="40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6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A5C7E7-DE22-4231-9EC7-D49E29045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33" y="296057"/>
            <a:ext cx="10873204" cy="2267262"/>
          </a:xfrm>
        </p:spPr>
        <p:txBody>
          <a:bodyPr>
            <a:normAutofit fontScale="92500" lnSpcReduction="10000"/>
          </a:bodyPr>
          <a:lstStyle/>
          <a:p>
            <a:r>
              <a:rPr lang="kk-KZ" sz="2800" b="1" dirty="0">
                <a:solidFill>
                  <a:schemeClr val="bg1"/>
                </a:solidFill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 сағатының мақсаты:</a:t>
            </a:r>
            <a:r>
              <a:rPr lang="kk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мамандық әлемі және оның ерекшеліктері туралы дүниетанымын кеңейту; оқушылардың өмір туралы, мамандықтар туралы көзқарасын дамыту, алдағы уақытта мамандық таңдауда дұрыс жолда болуына себепкер болу, таңдаған мамандығының өз бейімділігі мен қабілетіне сәйкес келуін нақтылау, өз - өзін танудың жалпы әзірлігін қалыптастыру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2B46B30-2361-469F-ADD6-F1C86D85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2" y="2563320"/>
            <a:ext cx="11872210" cy="422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4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6BF517-3ECF-4A22-A6CD-87E997F2B9E9}"/>
              </a:ext>
            </a:extLst>
          </p:cNvPr>
          <p:cNvSpPr/>
          <p:nvPr/>
        </p:nvSpPr>
        <p:spPr>
          <a:xfrm>
            <a:off x="1049312" y="753656"/>
            <a:ext cx="107029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Тәрбие сағатының жоспары:</a:t>
            </a:r>
            <a:endParaRPr lang="ru-RU" sz="32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Кіріспе сөз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Ауызша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журнал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Мамандық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әлемінде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Еңбек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нарығындағы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жетіспейтін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мамандар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өзекті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мәселе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Мамандықтар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классафикациясы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(Сен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білесің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бе?).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Психологиялық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тренинг « Мен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маман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боламын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?».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«Мен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таңдаған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мамандық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жоба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қорғау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Ең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тапшы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мамандықтар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Қызық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деректер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8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5D077-6AF9-41C7-8048-D1A633D5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07" y="2675467"/>
            <a:ext cx="7440457" cy="1177006"/>
          </a:xfrm>
        </p:spPr>
        <p:txBody>
          <a:bodyPr>
            <a:normAutofit fontScale="90000"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кредит”, “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Бухгалтерлiк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аудит”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мамандығына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тапсырушылар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тiптен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көбейген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мамандықтарға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елiмiз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зәру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F5A47F-74F5-474E-8E59-F29D423683DF}"/>
              </a:ext>
            </a:extLst>
          </p:cNvPr>
          <p:cNvSpPr/>
          <p:nvPr/>
        </p:nvSpPr>
        <p:spPr>
          <a:xfrm>
            <a:off x="484681" y="580311"/>
            <a:ext cx="5841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журналымыздың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Өзекті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Жаңалықтар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таспасы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жобасы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«Сен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білесің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бе?»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тренинг»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айдарын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тамашалайсыздар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BFEBC2-A152-4F59-AD93-308D6E7C6421}"/>
              </a:ext>
            </a:extLst>
          </p:cNvPr>
          <p:cNvSpPr/>
          <p:nvPr/>
        </p:nvSpPr>
        <p:spPr>
          <a:xfrm>
            <a:off x="5196929" y="3830865"/>
            <a:ext cx="6760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Жергiлiктi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нарығына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қазiр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ақпараттық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технология (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программистер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электроника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инженерлер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инженер-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технологтар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тапшы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BE18B8-C1E8-4586-BBB1-D896735A5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4" y="3852473"/>
            <a:ext cx="4047969" cy="24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>
            <a:extLst>
              <a:ext uri="{FF2B5EF4-FFF2-40B4-BE49-F238E27FC236}">
                <a16:creationId xmlns:a16="http://schemas.microsoft.com/office/drawing/2014/main" id="{F9E088E9-8BB5-4AB4-BF3B-0B1382F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69" y="1341967"/>
            <a:ext cx="3790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9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DF6D37-0360-41EC-93A6-ABCC654E74CC}"/>
              </a:ext>
            </a:extLst>
          </p:cNvPr>
          <p:cNvSpPr/>
          <p:nvPr/>
        </p:nvSpPr>
        <p:spPr>
          <a:xfrm>
            <a:off x="329938" y="244453"/>
            <a:ext cx="8333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Бүкiл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әлемдегi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секiлдi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Қазақстанның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еңбек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нарығына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саласы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мамандар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жетiспейдi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медицина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саласындағы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арнайы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орнын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бiтiрген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мамандардың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тек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төртеуi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ғана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мамандығы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жұмысқа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орналасады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екен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Қалғаны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салаға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бас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сұғады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Тапшы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кадрлардың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бiрi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биотехнологтар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медицина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құрылғыларының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тiлiн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бiлетiн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маман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сайын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жаңарып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отыратын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медицина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саласына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көзi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ашық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көкiрегi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ояу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технология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тiлiн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бiлетiн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кадр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ауадай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қажет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салада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фармацевтер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тiптi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жоқтың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қасы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9F0472-8DCC-435F-8890-C3A73B4B9B6B}"/>
              </a:ext>
            </a:extLst>
          </p:cNvPr>
          <p:cNvSpPr/>
          <p:nvPr/>
        </p:nvSpPr>
        <p:spPr>
          <a:xfrm>
            <a:off x="5101652" y="31105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бүгiнде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елiмiз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зәру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отырған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салалардың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бiрi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ғарыш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саласы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C8120A-1700-4A88-85E8-6F752DB0E190}"/>
              </a:ext>
            </a:extLst>
          </p:cNvPr>
          <p:cNvSpPr/>
          <p:nvPr/>
        </p:nvSpPr>
        <p:spPr>
          <a:xfrm>
            <a:off x="1098196" y="4028224"/>
            <a:ext cx="87503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Елiмiз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зәру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механик, картограф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геодезист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кәсiпке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аз грант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бөлiнген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геолог,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iсi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мамандығына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ұмтылушылар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мардымсыз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жоққа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Бүгiнгi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елiмiз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металлургия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тау-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өнеркәсiбi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мамандарына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зәру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Сол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мамандықтар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тұрғын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темiржонушы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кiрпiш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қалау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монтаждаушы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мамандар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9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A0FE7-FD98-42E0-BFC6-E9A004B7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9" y="2538611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•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техника,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38A8C-7B2E-4EED-BAB7-47CD12D1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063736" cy="723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классификациясы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1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B6BBD3-8257-45BE-AA43-104F9411200D}"/>
              </a:ext>
            </a:extLst>
          </p:cNvPr>
          <p:cNvSpPr/>
          <p:nvPr/>
        </p:nvSpPr>
        <p:spPr>
          <a:xfrm>
            <a:off x="3048000" y="86360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Қызық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айдарына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көшейік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Әлемде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сирек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кезедестін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мамандықтар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083FAA-BB85-4EEA-93F1-6CFE6B1B50C6}"/>
              </a:ext>
            </a:extLst>
          </p:cNvPr>
          <p:cNvSpPr/>
          <p:nvPr/>
        </p:nvSpPr>
        <p:spPr>
          <a:xfrm rot="19115842">
            <a:off x="1163466" y="2228641"/>
            <a:ext cx="1693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Титесте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2E0730-7A78-4BDD-828F-446078375C26}"/>
              </a:ext>
            </a:extLst>
          </p:cNvPr>
          <p:cNvSpPr/>
          <p:nvPr/>
        </p:nvSpPr>
        <p:spPr>
          <a:xfrm rot="1507244">
            <a:off x="8215092" y="2405602"/>
            <a:ext cx="4118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Спецэффект шеберлері</a:t>
            </a:r>
            <a:r>
              <a:rPr lang="kk-KZ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018454-D335-485B-AC25-10622762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72" y="3336474"/>
            <a:ext cx="4227225" cy="30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F964C4-49BF-4FDF-98BA-E96B2871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32" y="3336474"/>
            <a:ext cx="4969023" cy="28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7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F606E9-37AB-49F8-86F0-C820F3BA5C04}"/>
              </a:ext>
            </a:extLst>
          </p:cNvPr>
          <p:cNvSpPr/>
          <p:nvPr/>
        </p:nvSpPr>
        <p:spPr>
          <a:xfrm>
            <a:off x="3591957" y="863601"/>
            <a:ext cx="680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 сәт: «Психогеометрия»-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6E1DCB-B170-452B-ADAD-A901AD7CEAB1}"/>
              </a:ext>
            </a:extLst>
          </p:cNvPr>
          <p:cNvSpPr/>
          <p:nvPr/>
        </p:nvSpPr>
        <p:spPr>
          <a:xfrm>
            <a:off x="6201377" y="2278335"/>
            <a:ext cx="139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</a:t>
            </a:r>
            <a:r>
              <a:rPr lang="kk-K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E80A1-AAEC-49F6-844A-A633244A1495}"/>
              </a:ext>
            </a:extLst>
          </p:cNvPr>
          <p:cNvSpPr/>
          <p:nvPr/>
        </p:nvSpPr>
        <p:spPr>
          <a:xfrm>
            <a:off x="1867232" y="2451612"/>
            <a:ext cx="1144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Зигзаг.</a:t>
            </a:r>
            <a:r>
              <a:rPr lang="kk-K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AD697F-C5B8-4935-9615-54896D06867C}"/>
              </a:ext>
            </a:extLst>
          </p:cNvPr>
          <p:cNvSpPr/>
          <p:nvPr/>
        </p:nvSpPr>
        <p:spPr>
          <a:xfrm>
            <a:off x="1867232" y="4037057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A96022-9583-411A-919E-F8F19E9B0B02}"/>
              </a:ext>
            </a:extLst>
          </p:cNvPr>
          <p:cNvSpPr/>
          <p:nvPr/>
        </p:nvSpPr>
        <p:spPr>
          <a:xfrm>
            <a:off x="7189013" y="440638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Үшбұрыш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4032CE-004F-43AB-BFE2-3C90EDC0A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13" y="1771883"/>
            <a:ext cx="2999257" cy="22494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7D0F3E-14EE-4463-9352-A44C72A24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13" y="4221723"/>
            <a:ext cx="2999257" cy="22494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4E6E14-0B77-4E5D-8636-C6C5491F2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35" y="3942072"/>
            <a:ext cx="2335988" cy="26362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5FFCE3-5745-4D40-B311-B28DBA957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6" y="1951154"/>
            <a:ext cx="2044106" cy="17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2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80DA3-F1F9-42BD-98F1-0A1626C6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873204" cy="3615267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Аймауытов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Мамандықтың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келгеніне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икемділік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күнелту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асыраудың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өнерді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Отанның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келешегі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қолында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сендердің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қолыңда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өркенді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табанды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тіршілігі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біліммен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ұштасқан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біліктіліктің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белестерге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Ә. </a:t>
            </a:r>
            <a:r>
              <a:rPr 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4351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526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                             СЫНЫБЫ:9 «Ә»                              СЫНЫП ЖЕТЕКШІСІ:СМАИЛОВА Ж.Т.    </vt:lpstr>
      <vt:lpstr>Презентация PowerPoint</vt:lpstr>
      <vt:lpstr>Презентация PowerPoint</vt:lpstr>
      <vt:lpstr>Соңғы үш жылда “Қаржы және кредит”, “Бухгалтерлiк есеп және аудит” мамандығына құжат тапсырушылар тiптен көбейген. Аталған мамандықтарға елiмiз зәру емес</vt:lpstr>
      <vt:lpstr>Презентация PowerPoint</vt:lpstr>
      <vt:lpstr>• адам – техника, • адам – адам, • адам – белгі жүйесі, • адам – табиғат, • адам – көркем образ.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«ЕРКІНШІЛІК ОРТА МЕКТЕБІ»КММ       «МАМАНДЫҚ ТАҢДАУ»</dc:title>
  <dc:creator>Жанар Смаилова</dc:creator>
  <cp:lastModifiedBy>zhanartopishkizi@gmail.com</cp:lastModifiedBy>
  <cp:revision>9</cp:revision>
  <dcterms:created xsi:type="dcterms:W3CDTF">2020-05-16T02:24:47Z</dcterms:created>
  <dcterms:modified xsi:type="dcterms:W3CDTF">2020-05-17T09:56:50Z</dcterms:modified>
</cp:coreProperties>
</file>