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6C75-C422-41FB-A44D-8DFD4096D9C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A74C-D1E4-4E11-898A-01E366423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983311"/>
            <a:ext cx="7772400" cy="1470025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СПЕЦИАЛЬНОСТЕЙ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Администратор.PLTKAZUTB\Desktop\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992" y="1266753"/>
            <a:ext cx="4446240" cy="41064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Колледж  АО “Казахский университет технологии и бизнеса”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техник-технолог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дневное и дистанционное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992888" cy="10801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Профессиональным объектом техника-технолога являются компании по переработке нефти и газа, предприятия по производству нефтехимических продукций, фирмы по транспортировке, хранению, реализации нефти, нефтепродуктов и газа.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1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0819000-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переработки нефти и газа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WhatsApp Image 2019-06-05 at 20.34.5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65512"/>
            <a:ext cx="41044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модельер-конструктор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496944" cy="648072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Модельеры-конструкторы могут трудоустроиться в моделирующих организациях, предприятиях легкой промышленности, производственных швейных объединениях, студиях и домах моды, ателье, на фабриках. 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колледжа по профессии модельера-конструктора являются очень привлекательными специалистами для вышеуказанных компании и фирм. </a:t>
            </a: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1211000-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Швейное производство и моделирование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IMG-20190226-WA00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574081"/>
            <a:ext cx="5760640" cy="423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техник-технолог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  и дистанционное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7200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Техник-технолог – это специалист, владеющий искусством приготовления различных блюд, салатов, закусок. У нас обучают искусству составления меню, сервировки,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карвинга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(фигурной резьбы по овощам и фруктам) и другим методам украшения стола.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1226000-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и организация производства продукции предприятий питания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WhatsApp Image 2019-06-05 at 20.54.3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7185"/>
            <a:ext cx="2736304" cy="424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техник-программист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дневное, заочное и дистанционное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16360"/>
            <a:ext cx="7416824" cy="81649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Техник-программист – это специалист, который готов к профессиональной деятельности по разработке, модификации, адаптации, настройке и сопровождению программного обеспечения в качестве работника в различных организациях и предприятиях.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1305000 -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(по областям применения)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WhatsApp Image 2019-06-07 at 12.58.58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3528392" cy="4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 fontScale="90000"/>
          </a:bodyPr>
          <a:lstStyle/>
          <a:p>
            <a:pPr algn="l"/>
            <a:r>
              <a:rPr lang="kk-KZ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техник-проектировщик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дневное и заочное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792088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Карьера молодого специалиста обычно начинается с должности подмастерья. При большом усердии за 5-7 лет можно дослужиться по вертикальному карьерному росту с помощника архитектора до ведущего специалиста, до начальника отдела и управления, даже до главного архитектора и т.д.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7011" y="0"/>
            <a:ext cx="248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1418000- Архитектура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WhatsApp Image 2019-06-07 at 10.52.3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1844824"/>
            <a:ext cx="64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Объектами профессиональной специальности «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изическ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культур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спорт» в основном являются различные виды и типы детско-юношеских спортивных школ.  «Учитель физической культуры» через решения образовательных, воспитательных и оздоровительных задач способствует развитию физических и моральных качеств у воспитанников, формированию из них всесторонних личностей.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C:\Users\201_11\Desktop\WhatsApp Image 2019-06-05 at 20.44.0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85592"/>
            <a:ext cx="56166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7785" y="476672"/>
            <a:ext cx="4568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0103000 – «Физическая культура и спорт»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836712"/>
            <a:ext cx="77724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1400" b="0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Квалификация:</a:t>
            </a:r>
            <a:r>
              <a:rPr kumimoji="0" lang="kk-KZ" sz="1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физической культуры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1400" b="0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Сроки обучения:</a:t>
            </a:r>
            <a:r>
              <a:rPr kumimoji="0" lang="kk-KZ" sz="1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базе</a:t>
            </a:r>
            <a:r>
              <a:rPr kumimoji="0" lang="kk-KZ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 классов – </a:t>
            </a:r>
            <a:r>
              <a:rPr kumimoji="0" lang="kk-KZ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года 10 мес.</a:t>
            </a:r>
            <a:r>
              <a:rPr kumimoji="0" lang="kk-KZ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на базе 11 классов – </a:t>
            </a:r>
            <a:r>
              <a:rPr kumimoji="0" lang="kk-KZ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года 10 мес.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1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Форма обучения:</a:t>
            </a:r>
            <a:r>
              <a:rPr kumimoji="0" lang="kk-KZ" sz="1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дневное и заочное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1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Виды обучения:</a:t>
            </a:r>
            <a:r>
              <a:rPr kumimoji="0" lang="kk-KZ" sz="1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платная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юрист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1 год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дневное, заочное и дистанционное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4401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готовим специалистов по правоведению для практической деятельности в качестве работников в области права для различных государственных и частных организаций, учреждений, предприятий, компаний, фирм. </a:t>
            </a:r>
          </a:p>
        </p:txBody>
      </p:sp>
      <p:pic>
        <p:nvPicPr>
          <p:cNvPr id="4" name="Рисунок 3" descr="C:\Users\User\Desktop\5 күндік 2019\IMG-20190527-WA0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41576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10285" y="188640"/>
            <a:ext cx="292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0201000 – «Правоведение»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юрист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1 год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дневное, заочное и дистанционное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936104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выпускники могут работать в органах и организациях внутренних дел, финансовой полиции, прокуратуры, уголовно-исполнительной системы, таможни, противопожарной службы.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9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0202000-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Правоохранительная деятельность </a:t>
            </a:r>
            <a:endParaRPr lang="ru-RU" dirty="0"/>
          </a:p>
        </p:txBody>
      </p:sp>
      <p:pic>
        <p:nvPicPr>
          <p:cNvPr id="5" name="Рисунок 4" descr="C:\Users\User\Desktop\5 күндік 2019\Жабылу\IMG-20190531-WA0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4726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дизайнер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 и дистанционное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776864" cy="100811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данной квалификации являются востребованными на рынке труда. Они могут работать художником-оформителем, учителем дизайна, художником-графиком, проектировщиком, дизайнером интерьера, мебельных фабрик, фирм, магазинов, полиграфии, рекламных агентств, фотосалонов, архитектурной среды,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арт-дизайнером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дизайнером-макетчиком.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60648"/>
            <a:ext cx="3609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0402000-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Дизайн(по профилю)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ownloads\IMG_0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супервайзер (начальник смены)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  и дистанционное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86409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Объектами профессиональной деятельности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обслуживания гостиничных хозяйств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гостиничные комплексы, туристские фирмы. В связи с ростом популярности страны увеличивается поток туристов в столицу и как следствие привлекательность данной специальности возрастает с каждым годом.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0507000 -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обслуживания гостиничных хозяйств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IMG-20190131-WA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402681"/>
            <a:ext cx="5904656" cy="41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менеджер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3 года 10 мес.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дневное и дистанционное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851"/>
            <a:ext cx="8229600" cy="43204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0511000- Туризм (по отраслям)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201_11\Downloads\20190402_1339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5076329" cy="359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848703"/>
            <a:ext cx="7632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 данной квалификации являются очень востребованными на рынке труда. Они могут работать менеджером, гидом-переводчиком, экскурсоводом, администратором, аниматором.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экономист по финансовой работе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1 год 10 мес.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дневное, заочное и дистанционное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792088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данного профиля могут работать в бухгалтериях предприятий любой формы собственности, в крупных фирмах и банках, в отделах экономического планирования и анализа государственных учреждений.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8707" y="188640"/>
            <a:ext cx="344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0516000 - Қаржы (по отраслям)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WhatsApp Image 2019-06-05 at 10.46.1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87" y="2358057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техник по стандартизации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обучения: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на базе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9 классов –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2 года 10 мес.</a:t>
            </a:r>
            <a:r>
              <a:rPr lang="kk-KZ" sz="1600" i="1" dirty="0">
                <a:latin typeface="Times New Roman" pitchFamily="18" charset="0"/>
                <a:cs typeface="Times New Roman" pitchFamily="18" charset="0"/>
              </a:rPr>
              <a:t>, на базе 11 классов –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1 год 10 мес.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дневное и заочное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обучения:</a:t>
            </a:r>
            <a:r>
              <a:rPr lang="kk-K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платная</a:t>
            </a:r>
            <a:r>
              <a:rPr lang="kk-KZ" sz="1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656784" cy="9361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стандартов обеспечивает стабильность и конкурентоспособность любых предприятий. За время обучения учащиеся приобретают теоретические знания и практические навыки по технологии производства, технике обслуживания, эксплуатации, использования приборов, оборудований и материалов.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1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0601000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Стандартизация, метрология и сертификация (по отраслям)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201_11\Desktop\WhatsApp Image 2019-06-05 at 20.34.4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4536504" cy="41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523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ПАСПОРТ СПЕЦИАЛЬНОСТЕЙ</vt:lpstr>
      <vt:lpstr>Слайд 2</vt:lpstr>
      <vt:lpstr> Квалификация: юрист Сроки обучения: на базе 9 классов – 2 года 10 мес., на базе 11 классов – 1 год 10 мес. Форма обучения: дневное, заочное и дистанционное  Виды обучения: платная </vt:lpstr>
      <vt:lpstr> Квалификация: юрист Сроки обучения: на базе 9 классов – 2 года 10 мес., на базе 11 классов – 1 год 10 мес. Форма обучения: дневное, заочное и дистанционное   Виды обучения: платная  </vt:lpstr>
      <vt:lpstr> Квалификация: дизайнер Сроки обучения: на базе 9 классов –3 года 10 мес., на базе 11 классов – 2 года 10 мес. Форма обучения: дневное и дистанционное  Виды обучения: платная  </vt:lpstr>
      <vt:lpstr> Квалификация: супервайзер (начальник смены) Сроки обучения: на базе 9 классов –3 года 10 мес., на базе 11 классов – 2 года 10 мес. Форма обучения: дневное  и дистанционное  Виды обучения: платная  </vt:lpstr>
      <vt:lpstr> Квалификация: менеджер Сроки обучения: на базе 9 классов –3 года 10 мес., на базе 11 классов – 2 года 10 мес. Форма обучения: дневное и дистанционное  Виды обучения: платная</vt:lpstr>
      <vt:lpstr> Квалификация: экономист по финансовой работе Сроки обучения: на базе 9 классов –2 года 10 мес., на базе 11 классов – 1 год 10 мес. Форма обучения: дневное, заочное и дистанционное  Виды обучения: платная  </vt:lpstr>
      <vt:lpstr> Квалификация: техник по стандартизации Сроки обучения: на базе 9 классов –2 года 10 мес., на базе 11 классов – 1 год 10 мес. Форма обучения: дневное и заочное  Виды обучения: платная  </vt:lpstr>
      <vt:lpstr> Квалификация: техник-технолог Сроки обучения: на базе 9 классов –3 года 10 мес., на базе 11 классов – 2 года 10 мес. Форма обучения: дневное и дистанционное    Виды обучения: платная  </vt:lpstr>
      <vt:lpstr> Квалификация: модельер-конструктор  Сроки обучения: на базе 9 классов –3 года 10 мес., на базе 11 классов – 2 года 10 мес. Форма обучения: дневное   Виды обучения: платная  </vt:lpstr>
      <vt:lpstr> Квалификация: техник-технолог Сроки обучения: на базе 9 классов –3 года 10 мес., на базе 11 классов – 2 года 10 мес. Форма обучения: дневное  и дистанционное   Виды обучения: платная  </vt:lpstr>
      <vt:lpstr> Квалификация: техник-программист Сроки обучения: на базе 9 классов –3 года 10 мес., на базе 11 классов – 2 года 10 мес. Форма обучения: дневное, заочное и дистанционное   Виды обучения: платная</vt:lpstr>
      <vt:lpstr>Квалификация: техник-проектировщик Сроки обучения: на базе 9 классов –3 года 10 мес., на базе 11 классов – 2 года 10 мес. Форма обучения: дневное и заочное  Виды обучения: платная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Квалификация: учитель физической культуры Сроки обучения: на базе 9 классов – 3 года 10 мес., на базе 11 классов – 2 года 10 мес. Форма обучения: дневное и заочное Виды обучения: платная</dc:title>
  <dc:creator>Пользователь Windows</dc:creator>
  <cp:lastModifiedBy>Пользователь Windows</cp:lastModifiedBy>
  <cp:revision>8</cp:revision>
  <dcterms:created xsi:type="dcterms:W3CDTF">2020-04-24T10:15:55Z</dcterms:created>
  <dcterms:modified xsi:type="dcterms:W3CDTF">2020-04-24T11:02:30Z</dcterms:modified>
</cp:coreProperties>
</file>